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1" r:id="rId3"/>
    <p:sldId id="292" r:id="rId4"/>
    <p:sldId id="261" r:id="rId5"/>
    <p:sldId id="294" r:id="rId6"/>
    <p:sldId id="290" r:id="rId7"/>
    <p:sldId id="287" r:id="rId8"/>
    <p:sldId id="289" r:id="rId9"/>
    <p:sldId id="277" r:id="rId10"/>
    <p:sldId id="293" r:id="rId11"/>
  </p:sldIdLst>
  <p:sldSz cx="9144000" cy="6858000" type="screen4x3"/>
  <p:notesSz cx="6858000" cy="99790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95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00FF"/>
    <a:srgbClr val="996600"/>
    <a:srgbClr val="FFCC66"/>
    <a:srgbClr val="FF99FF"/>
    <a:srgbClr val="663300"/>
    <a:srgbClr val="FFCC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125" d="100"/>
          <a:sy n="125" d="100"/>
        </p:scale>
        <p:origin x="-16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1/7/2016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2016/1/7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40038"/>
            <a:ext cx="5486400" cy="449056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492125"/>
            <a:ext cx="4991100" cy="37433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507263"/>
            <a:ext cx="6261652" cy="4970767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3806" r:id="rId12"/>
    <p:sldLayoutId id="2147483807" r:id="rId13"/>
    <p:sldLayoutId id="2147483721" r:id="rId14"/>
    <p:sldLayoutId id="2147483650" r:id="rId15"/>
    <p:sldLayoutId id="2147483663" r:id="rId16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框架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5112568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朝陽科技大學</a:t>
            </a:r>
            <a: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104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學年度第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學期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應屆畢業生</a:t>
            </a:r>
            <a: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畢業資格審核</a:t>
            </a: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zh-TW" altLang="en-US" sz="32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400800" cy="405256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適用</a:t>
            </a:r>
            <a:r>
              <a:rPr lang="en-US" altLang="zh-TW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101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學年度課程規劃表</a:t>
            </a:r>
            <a:r>
              <a:rPr lang="zh-TW" altLang="en-US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0556336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57031" y="260648"/>
            <a:ext cx="740664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1124744"/>
            <a:ext cx="7276047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7213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0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b="1" dirty="0">
                <a:solidFill>
                  <a:srgbClr val="002060"/>
                </a:solidFill>
              </a:rPr>
              <a:t>：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27784" y="112474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一、應屆畢業生規定</a:t>
            </a:r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085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應屆畢業生規定：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未修足學期數，但學分已修足欲畢業者，須依學則第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條規定申請提前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學期業，審核通過者始得畢業。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申請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，請依「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本校行事曆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規定時間辦理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，約為期中考後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週內申請。</a:t>
            </a:r>
            <a:endParaRPr lang="zh-TW" altLang="en-US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04"/>
              </p:ext>
            </p:extLst>
          </p:nvPr>
        </p:nvGraphicFramePr>
        <p:xfrm>
          <a:off x="755576" y="2780928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二、畢業自審：</a:t>
            </a:r>
            <a:endParaRPr lang="zh-TW" alt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畢業應修科目及學分數，係依入學時之課程規劃表修習。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至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學生資訊系統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＼畢業審核自審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】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自我審核各應修類別是否有漏修。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「畢業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審核自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審」自三上起，即可自行上網查看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校訂必修及專業必修，若為重補修課會對應至「自由選修」頁籤，請先與通識中心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學院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老師或系辦助教確認後，再於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自審異動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註記即可。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須經系辦助教確認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並審核通過後，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才會對應至正確的位置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TW" altLang="en-US" sz="31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1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系（四日）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</a:t>
            </a: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數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b="1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333901"/>
              </p:ext>
            </p:extLst>
          </p:nvPr>
        </p:nvGraphicFramePr>
        <p:xfrm>
          <a:off x="539552" y="2453288"/>
          <a:ext cx="7848874" cy="3456384"/>
        </p:xfrm>
        <a:graphic>
          <a:graphicData uri="http://schemas.openxmlformats.org/drawingml/2006/table">
            <a:tbl>
              <a:tblPr firstRow="1" bandRow="1"/>
              <a:tblGrid>
                <a:gridCol w="1314970"/>
                <a:gridCol w="1446671"/>
                <a:gridCol w="1395736"/>
                <a:gridCol w="1423907"/>
                <a:gridCol w="1213759"/>
                <a:gridCol w="1053831"/>
              </a:tblGrid>
              <a:tr h="711111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b="1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21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56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36</a:t>
                      </a:r>
                      <a:r>
                        <a:rPr 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四、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b="1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42614806"/>
              </p:ext>
            </p:extLst>
          </p:nvPr>
        </p:nvGraphicFramePr>
        <p:xfrm>
          <a:off x="827584" y="1817133"/>
          <a:ext cx="7496288" cy="414143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3681"/>
                <a:gridCol w="1372625"/>
                <a:gridCol w="1440160"/>
                <a:gridCol w="1512168"/>
                <a:gridCol w="988272"/>
                <a:gridCol w="819382"/>
              </a:tblGrid>
              <a:tr h="1071915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2"/>
                        </a:rPr>
                        <a:t>校訂必修</a:t>
                      </a:r>
                      <a:endParaRPr lang="zh-TW" alt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</a:t>
                      </a:r>
                      <a:endParaRPr lang="en-US" altLang="zh-TW" sz="2200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  <a:tr h="1598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44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最少應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27584" y="609329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</p:spTree>
    <p:extLst>
      <p:ext uri="{BB962C8B-B14F-4D97-AF65-F5344CB8AC3E}">
        <p14:creationId xmlns:p14="http://schemas.microsoft.com/office/powerpoint/2010/main" val="365084618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548680"/>
            <a:ext cx="7867600" cy="648072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畢業資格審查項目：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3736"/>
              </p:ext>
            </p:extLst>
          </p:nvPr>
        </p:nvGraphicFramePr>
        <p:xfrm>
          <a:off x="61156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152128"/>
                <a:gridCol w="1800200"/>
                <a:gridCol w="1800200"/>
                <a:gridCol w="1656184"/>
                <a:gridCol w="1368151"/>
              </a:tblGrid>
              <a:tr h="827153">
                <a:tc>
                  <a:txBody>
                    <a:bodyPr/>
                    <a:lstStyle/>
                    <a:p>
                      <a:pPr algn="ctr"/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4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0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9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800" b="1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44352" y="620688"/>
            <a:ext cx="779559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2276872"/>
            <a:ext cx="8100392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，如：</a:t>
            </a:r>
            <a:endParaRPr lang="zh-TW" altLang="zh-TW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332656"/>
            <a:ext cx="7795592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412776"/>
            <a:ext cx="8100392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期末始得領取畢業證書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3200" b="1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200" b="1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475656" y="404664"/>
            <a:ext cx="7406640" cy="4968552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728</Words>
  <Application>Microsoft Office PowerPoint</Application>
  <PresentationFormat>如螢幕大小 (4:3)</PresentationFormat>
  <Paragraphs>112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朝陽科技大學 104學年度第2學期 應屆畢業生  畢業資格審核注意事項 －工業設計系</vt:lpstr>
      <vt:lpstr>一、應屆畢業生規定：</vt:lpstr>
      <vt:lpstr>二、畢業自審：</vt:lpstr>
      <vt:lpstr>三、工業設計系（四日）畢業資格應修學分數： ◎適用課規：101學年度入學適用</vt:lpstr>
      <vt:lpstr>四、工業設計系（四進）畢業資格應修學分數： ◎適用課規：101學年度入學適用</vt:lpstr>
      <vt:lpstr>五、工業設計系畢業資格審查項目：</vt:lpstr>
      <vt:lpstr>六、工業設計系畢業資格： 注意事項－1：</vt:lpstr>
      <vt:lpstr>六、工業設計系畢業資格：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2016-01-07T03:50:23Z</dcterms:modified>
</cp:coreProperties>
</file>