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87" d="100"/>
          <a:sy n="87" d="100"/>
        </p:scale>
        <p:origin x="-110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12/31/2015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2015/12/31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－資管系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三、資管系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101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44162"/>
              </p:ext>
            </p:extLst>
          </p:nvPr>
        </p:nvGraphicFramePr>
        <p:xfrm>
          <a:off x="899592" y="1988840"/>
          <a:ext cx="7776863" cy="3465353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20080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340212"/>
              </p:ext>
            </p:extLst>
          </p:nvPr>
        </p:nvGraphicFramePr>
        <p:xfrm>
          <a:off x="971600" y="1340768"/>
          <a:ext cx="7632848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2873558"/>
                <a:gridCol w="1800200"/>
                <a:gridCol w="1656184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altLang="zh-TW" sz="2600" kern="100" dirty="0" smtClean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「程式能力檢定」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。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課程，或選修專業學分。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（四技）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latin typeface="華康中圓體" pitchFamily="49" charset="-120"/>
                <a:ea typeface="華康中圓體" pitchFamily="49" charset="-120"/>
              </a:rPr>
              <a:t>資管系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技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能力輔導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課程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請洽語言中心</a:t>
            </a:r>
            <a:r>
              <a:rPr lang="en-US" altLang="zh-TW" sz="3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「程式能力檢定」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之門檻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smtClean="0">
                <a:latin typeface="標楷體" pitchFamily="65" charset="-120"/>
                <a:ea typeface="標楷體" pitchFamily="65" charset="-120"/>
              </a:rPr>
              <a:t>7122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755</Words>
  <Application>Microsoft Office PowerPoint</Application>
  <PresentationFormat>如螢幕大小 (4:3)</PresentationFormat>
  <Paragraphs>100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104學年度第2學期應屆畢業生  畢業資格審核注意事項  　　 　－資管系</vt:lpstr>
      <vt:lpstr>一、應屆畢業生規定：</vt:lpstr>
      <vt:lpstr>二、畢業自審：</vt:lpstr>
      <vt:lpstr>三、資管系（四進）畢業資格應修學分數： ◎適用課規：101學年度入學適用</vt:lpstr>
      <vt:lpstr>四、資管系（四進）畢業資格審查項目：</vt:lpstr>
      <vt:lpstr>五、資管系（四技）畢業資格： 注意事項－1：</vt:lpstr>
      <vt:lpstr>五、資管系（四技）畢業資格： 注意事項－2：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2015-12-31T09:43:58Z</dcterms:modified>
</cp:coreProperties>
</file>