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1" r:id="rId3"/>
    <p:sldId id="292" r:id="rId4"/>
    <p:sldId id="261" r:id="rId5"/>
    <p:sldId id="290" r:id="rId6"/>
    <p:sldId id="287" r:id="rId7"/>
    <p:sldId id="296" r:id="rId8"/>
    <p:sldId id="294" r:id="rId9"/>
    <p:sldId id="295" r:id="rId10"/>
    <p:sldId id="277" r:id="rId11"/>
    <p:sldId id="293" r:id="rId1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89"/>
            <p14:sldId id="288"/>
            <p14:sldId id="277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00"/>
    <a:srgbClr val="0000FF"/>
    <a:srgbClr val="009ED6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83" d="100"/>
          <a:sy n="83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12/7/2015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=""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zh-TW" altLang="en-US" sz="40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進修部四技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2060848"/>
            <a:ext cx="7200800" cy="2664296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en-US" altLang="zh-TW" sz="6000" dirty="0" smtClean="0">
                <a:solidFill>
                  <a:schemeClr val="tx1"/>
                </a:solidFill>
              </a:rPr>
              <a:t>Q&amp;A</a:t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endParaRPr lang="zh-TW" sz="6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通識課程，請洽通識學院老師（分機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外語能力輔導課程，請洽語言中心（分機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進修部學生請洽進修教學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3888" y="1700808"/>
            <a:ext cx="2520280" cy="792088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3800" u="sng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3800" u="sng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3800" u="sng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5339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13813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學生資訊系統＼畢業審核自審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自審異動後，須經系辦助教確認並審核通過後，才會對應至正確的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8354118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財金系（四進）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093296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8221814"/>
              </p:ext>
            </p:extLst>
          </p:nvPr>
        </p:nvGraphicFramePr>
        <p:xfrm>
          <a:off x="899592" y="1976455"/>
          <a:ext cx="7776863" cy="4087929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82931"/>
                <a:gridCol w="1410843"/>
                <a:gridCol w="950642"/>
                <a:gridCol w="1296143"/>
              </a:tblGrid>
              <a:tr h="516441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b="1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26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13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102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en-US" altLang="zh-TW" sz="1600" kern="1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大三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68</a:t>
                      </a: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26</a:t>
                      </a:r>
                      <a:r>
                        <a:rPr lang="zh-TW" sz="1600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</a:t>
                      </a:r>
                      <a:r>
                        <a:rPr lang="zh-TW" sz="1600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103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en-US" altLang="zh-TW" sz="1600" kern="1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(</a:t>
                      </a:r>
                      <a:r>
                        <a:rPr kumimoji="0"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大二</a:t>
                      </a:r>
                      <a:r>
                        <a:rPr kumimoji="0"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29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9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104</a:t>
                      </a:r>
                      <a:r>
                        <a:rPr lang="zh-TW" altLang="en-US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en-US" altLang="zh-TW" sz="1600" kern="1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(</a:t>
                      </a:r>
                      <a:r>
                        <a:rPr kumimoji="0" lang="zh-TW" altLang="en-US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大一</a:t>
                      </a:r>
                      <a:r>
                        <a:rPr kumimoji="0" lang="en-US" altLang="zh-TW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62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29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9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100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68</a:t>
                      </a: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b="1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26</a:t>
                      </a:r>
                      <a:r>
                        <a:rPr 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</a:t>
                      </a:r>
                      <a:r>
                        <a:rPr lang="zh-TW" sz="1600" b="1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7990867"/>
              </p:ext>
            </p:extLst>
          </p:nvPr>
        </p:nvGraphicFramePr>
        <p:xfrm>
          <a:off x="971600" y="1340768"/>
          <a:ext cx="7776863" cy="4236161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1038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社會課群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大三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大二上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藝文課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大三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9546648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1600" y="3717032"/>
            <a:ext cx="78488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99592" y="4941168"/>
            <a:ext cx="79928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5915135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781</Words>
  <Application>Microsoft Office PowerPoint</Application>
  <PresentationFormat>如螢幕大小 (4:3)</PresentationFormat>
  <Paragraphs>133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訓練</vt:lpstr>
      <vt:lpstr>朝陽科技大學 104學年度第2學期應屆畢業生      (適用進修部四技) 畢業資格審核注意事項  　　 　－財務金融系</vt:lpstr>
      <vt:lpstr>一、應屆畢業生規定：</vt:lpstr>
      <vt:lpstr>二、畢業自審：</vt:lpstr>
      <vt:lpstr>三、財金系（四進）畢業資格應修學分數： ◎適用課規：101學年度入學適用</vt:lpstr>
      <vt:lpstr>四、財金系（四進）畢業資格審查項目：</vt:lpstr>
      <vt:lpstr>五、財金系（四進）畢業資格： 注意事項－1：</vt:lpstr>
      <vt:lpstr>五、財金系（四進）畢業資格： 注意事項－2：</vt:lpstr>
      <vt:lpstr>六、財金系（四進）畢業自審系統-1</vt:lpstr>
      <vt:lpstr>六、財金系（四進）畢業自審系統-2</vt:lpstr>
      <vt:lpstr>Q&amp;A  是否仍有問題?</vt:lpstr>
      <vt:lpstr>洽詢單位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2015-12-07T09:49:23Z</dcterms:modified>
</cp:coreProperties>
</file>