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87" r:id="rId7"/>
    <p:sldId id="277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94" d="100"/>
          <a:sy n="94" d="100"/>
        </p:scale>
        <p:origin x="-725" y="4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11/19/2015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2015/11/19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－企管系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四進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企管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系（四進）畢業資格應修學分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118445"/>
              </p:ext>
            </p:extLst>
          </p:nvPr>
        </p:nvGraphicFramePr>
        <p:xfrm>
          <a:off x="899592" y="1988840"/>
          <a:ext cx="7992888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260187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19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56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20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781056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656184"/>
                <a:gridCol w="1656184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r>
                        <a:rPr lang="zh-TW" altLang="en-US" sz="2600" kern="1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皆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須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習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</a:t>
                      </a: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企管系（四進）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287016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企管系（四進）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11560" y="1844824"/>
            <a:ext cx="8136904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475656" y="2060848"/>
            <a:ext cx="7200800" cy="2664296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endParaRPr lang="zh-TW" sz="60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確認（分機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7062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通識課程，請洽通識學院老師（分機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652</Words>
  <Application>Microsoft Office PowerPoint</Application>
  <PresentationFormat>如螢幕大小 (4:3)</PresentationFormat>
  <Paragraphs>97</Paragraphs>
  <Slides>8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訓練</vt:lpstr>
      <vt:lpstr>朝陽科技大學 104學年度第2學期應屆畢業生  畢業資格審核注意事項  　　 　－企管系(四進)</vt:lpstr>
      <vt:lpstr>一、應屆畢業生規定：</vt:lpstr>
      <vt:lpstr>二、畢業自審：</vt:lpstr>
      <vt:lpstr>三、企管系（四進）畢業資格應修學分數： ◎適用課規：101學年度入學適用</vt:lpstr>
      <vt:lpstr>四、企管系（四進）畢業資格審查項目：</vt:lpstr>
      <vt:lpstr>五、企管系（四進）畢業資格： 注意事項：</vt:lpstr>
      <vt:lpstr>Q&amp;A  是否仍有問題?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2015-11-19T02:24:11Z</dcterms:modified>
</cp:coreProperties>
</file>