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5" d="100"/>
          <a:sy n="85" d="100"/>
        </p:scale>
        <p:origin x="149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1/5/2016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69588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25381"/>
                <a:gridCol w="1224136"/>
                <a:gridCol w="1152128"/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總成績百分之三十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793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104學年度第2學期應屆畢業生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◎適用課規：101學年度入學適用</vt:lpstr>
      <vt:lpstr>四、視覺傳達設計系（四進）畢業資格審查       項目：</vt:lpstr>
      <vt:lpstr>五、視覺傳達設計系（四日）畢業資格：    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2016-01-05T10:06:00Z</dcterms:modified>
</cp:coreProperties>
</file>