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87" r:id="rId6"/>
    <p:sldId id="288" r:id="rId7"/>
    <p:sldId id="293" r:id="rId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xmlns="" val="1"/>
    </p:ext>
    <p:ext uri="{D31A062A-798A-4329-ABDD-BBA856620510}">
      <p14:defaultImageDpi xmlns:p14="http://schemas.microsoft.com/office/powerpoint/2010/main" xmlns="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05" d="100"/>
          <a:sy n="105" d="100"/>
        </p:scale>
        <p:origin x="-2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11/20/2015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xmlns="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/>
              <a:pPr/>
              <a:t>12/17/2009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xmlns="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進修部四技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3744415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學期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皆在學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(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</a:rPr>
              <a:t>休學之學期不算在學</a:t>
            </a:r>
            <a:r>
              <a:rPr lang="en-US" altLang="zh-TW" sz="2800" kern="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kern="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8839200" cy="1503184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、畢業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資格應修學分數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學年度入學適用                                                                                                            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4581128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畢業自審：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105.3.11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前應至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完成自審，並找班代於畢業調查表上簽章。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8221814"/>
              </p:ext>
            </p:extLst>
          </p:nvPr>
        </p:nvGraphicFramePr>
        <p:xfrm>
          <a:off x="899592" y="1988840"/>
          <a:ext cx="7776863" cy="237626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36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學年度課程，同一科目名稱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列為畢業學分，如：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之替代課程。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9546648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2060848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33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「藝術概論」、「人文社會科學專題」本系學生畢業前必選，認列在專業選修學分。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003300"/>
                </a:solidFill>
                <a:latin typeface="Times New Roman"/>
                <a:ea typeface="標楷體"/>
                <a:cs typeface="新細明體"/>
              </a:rPr>
              <a:t>自由選修</a:t>
            </a:r>
            <a:r>
              <a:rPr lang="zh-TW" altLang="en-US" sz="28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包含外系學分、課程規劃中未有之本系課程、超修的專業選修或校訂學分。</a:t>
            </a:r>
            <a:endParaRPr lang="zh-TW" altLang="zh-TW" sz="2800" kern="100" dirty="0" smtClean="0">
              <a:solidFill>
                <a:srgbClr val="003300"/>
              </a:solidFill>
              <a:latin typeface="Times New Roman"/>
              <a:cs typeface="新細明體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4626851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691</Words>
  <Application>Microsoft Office PowerPoint</Application>
  <PresentationFormat>如螢幕大小 (4:3)</PresentationFormat>
  <Paragraphs>77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訓練</vt:lpstr>
      <vt:lpstr>朝陽科技大學 104學年度第2學期應屆畢業生  傳播藝術系(進修部四技) 畢業資格審核注意事項 　　 　      </vt:lpstr>
      <vt:lpstr>一、應屆畢業生規定</vt:lpstr>
      <vt:lpstr>二、畢業自審</vt:lpstr>
      <vt:lpstr>三、畢業資格應修學分數 ◎適用課規：101學年度入學適用                                                                                                            </vt:lpstr>
      <vt:lpstr>四、畢業資格注意事項－1</vt:lpstr>
      <vt:lpstr>四、畢業資格注意事項－2</vt:lpstr>
      <vt:lpstr>如仍有問題…洽詢單位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2015-11-20T03:41:48Z</dcterms:modified>
</cp:coreProperties>
</file>