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8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8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121" d="100"/>
          <a:sy n="121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1/19/2016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2016/1/19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</a:t>
            </a:r>
            <a:endParaRPr lang="zh-TW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509043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應英系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632561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50463"/>
              </p:ext>
            </p:extLst>
          </p:nvPr>
        </p:nvGraphicFramePr>
        <p:xfrm>
          <a:off x="971600" y="1340768"/>
          <a:ext cx="7776863" cy="5326096"/>
        </p:xfrm>
        <a:graphic>
          <a:graphicData uri="http://schemas.openxmlformats.org/drawingml/2006/table">
            <a:tbl>
              <a:tblPr firstRow="1" bandRow="1"/>
              <a:tblGrid>
                <a:gridCol w="792088"/>
                <a:gridCol w="1800200"/>
                <a:gridCol w="216024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依課規所依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課程修習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依課規所依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課程修習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zh-TW" alt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需選擇一種第二外語修習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4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學期、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8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修習外系、課程規劃中未有之課程、超修之專業選修與校訂必修學分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英語系</a:t>
            </a:r>
            <a:r>
              <a:rPr lang="zh-TW"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請洽系辦查詢。</a:t>
            </a:r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留意課程規劃上各類課程最低應修學分數。</a:t>
            </a:r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solidFill>
                <a:srgbClr val="0000FF"/>
              </a:solidFill>
            </a:endParaRPr>
          </a:p>
          <a:p>
            <a:endParaRPr lang="zh-TW" altLang="en-US" sz="28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7363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696</Words>
  <Application>Microsoft Office PowerPoint</Application>
  <PresentationFormat>如螢幕大小 (4:3)</PresentationFormat>
  <Paragraphs>101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104學年度第2學期應屆畢業生  畢業資格審核注意事項  　　 　－應用英語系</vt:lpstr>
      <vt:lpstr>一、應屆畢業生規定：</vt:lpstr>
      <vt:lpstr>二、畢業自審：</vt:lpstr>
      <vt:lpstr>三、應英系（四進）畢業資格應修學分數： ◎適用課規：101學年度入學適用</vt:lpstr>
      <vt:lpstr>四、應用英語系（四日）畢業資格審查項目：</vt:lpstr>
      <vt:lpstr>五、應用英語系（四進）畢業資格： 注意事項－1：</vt:lpstr>
      <vt:lpstr>五、應用英語系（四進）畢業資格： 注意事項－2：</vt:lpstr>
      <vt:lpstr>Q&amp;A  是否仍有問題?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2016-01-19T06:57:27Z</dcterms:modified>
</cp:coreProperties>
</file>