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1" d="100"/>
          <a:sy n="111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1/6/2016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2016/1/6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495768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2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原入學時課程規劃表三個學期必修之</a:t>
            </a:r>
            <a:r>
              <a:rPr lang="zh-TW" altLang="en-US" sz="2800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實務專題</a:t>
            </a:r>
            <a:r>
              <a:rPr lang="zh-TW" altLang="en-US" sz="2800" dirty="0">
                <a:solidFill>
                  <a:srgbClr val="0000FF"/>
                </a:solidFill>
                <a:latin typeface="新細明體" panose="02020500000000000000" pitchFamily="18" charset="-120"/>
              </a:rPr>
              <a:t>」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-1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，已於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104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日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經過校課委會通過修正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學分數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2800" b="1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授課時數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一致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小時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-3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，故畢業總學分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由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128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學分調高為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135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16721"/>
              </p:ext>
            </p:extLst>
          </p:nvPr>
        </p:nvGraphicFramePr>
        <p:xfrm>
          <a:off x="827584" y="3933056"/>
          <a:ext cx="806400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000"/>
                <a:gridCol w="4032000"/>
              </a:tblGrid>
              <a:tr h="49342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修訂前</a:t>
                      </a:r>
                      <a:endParaRPr lang="zh-TW" altLang="en-US" dirty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修訂後</a:t>
                      </a:r>
                      <a:endParaRPr lang="zh-TW" altLang="en-US" dirty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098864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學年度入學課程規劃表應修學分數：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專業必修：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科目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專業選修：最少應選修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可自由選修學分數：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最低畢業學分數：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128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101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學年度入學課程規劃表應修學分數：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專業必修：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科目</a:t>
                      </a:r>
                      <a:r>
                        <a:rPr lang="en-US" altLang="zh-TW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 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專業選修：最少應選修</a:t>
                      </a:r>
                      <a:r>
                        <a:rPr lang="en-US" altLang="zh-TW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可自由選修學分數：</a:t>
                      </a:r>
                      <a:r>
                        <a:rPr lang="en-US" altLang="zh-TW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◎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 最低畢業學分數：</a:t>
                      </a:r>
                      <a:r>
                        <a:rPr lang="en-US" altLang="zh-TW" b="1" u="sng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135</a:t>
                      </a:r>
                      <a:r>
                        <a:rPr lang="zh-TW" altLang="en-US" dirty="0" smtClean="0">
                          <a:latin typeface="Times New Roman" panose="02020603050405020304" pitchFamily="18" charset="0"/>
                          <a:ea typeface="華康中圓體"/>
                          <a:cs typeface="Times New Roman" panose="02020603050405020304" pitchFamily="18" charset="0"/>
                        </a:rPr>
                        <a:t>學分</a:t>
                      </a:r>
                      <a:endParaRPr lang="en-US" altLang="zh-TW" dirty="0" smtClean="0">
                        <a:latin typeface="Times New Roman" panose="02020603050405020304" pitchFamily="18" charset="0"/>
                        <a:ea typeface="華康中圓體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999</Words>
  <Application>Microsoft Office PowerPoint</Application>
  <PresentationFormat>如螢幕大小 (4:3)</PresentationFormat>
  <Paragraphs>127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104學年度第2學期應屆畢業生  畢業資格審核注意事項  　　 　－資訊工程系</vt:lpstr>
      <vt:lpstr>一、應屆畢業生規定：</vt:lpstr>
      <vt:lpstr>二、畢業自審：</vt:lpstr>
      <vt:lpstr>三、資訊工程系（四日）畢業資格應修學分數： ◎適用課規：101學年度入學適用</vt:lpstr>
      <vt:lpstr>四、資訊工程系（四日）畢業資格審查項目：</vt:lpstr>
      <vt:lpstr>五、資訊工程系（四日）畢業資格： 注意事項－1：</vt:lpstr>
      <vt:lpstr>五、資訊工程系（四日）畢業資格： 注意事項－2：</vt:lpstr>
      <vt:lpstr>五、資訊工程系（四日）畢業資格：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2016-01-06T01:34:06Z</dcterms:modified>
</cp:coreProperties>
</file>