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1229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1/21/2016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2016/1/21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2024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679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104學年度第2學期應屆畢業生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◎適用課規：101學年度入學適用</vt:lpstr>
      <vt:lpstr>四、社工系（四日）畢業資格審查項目：</vt:lpstr>
      <vt:lpstr>五、社工系（四日）畢業資格：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2016-01-21T00:57:28Z</dcterms:modified>
</cp:coreProperties>
</file>