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2" d="100"/>
          <a:sy n="112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11/19/2015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59996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4059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717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資訊與通訊系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25168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400593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資通系（四進）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上規定未開課之證照門檻，於應屆畢業之次學期開學前未取得者，須完成次學期之註冊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>
              <a:solidFill>
                <a:srgbClr val="0000FF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7243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754</Words>
  <Application>Microsoft Office PowerPoint</Application>
  <PresentationFormat>如螢幕大小 (4:3)</PresentationFormat>
  <Paragraphs>104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104學年度第2學期應屆畢業生  畢業資格審核注意事項  　　 　資訊與通訊系</vt:lpstr>
      <vt:lpstr>一、應屆畢業生規定：</vt:lpstr>
      <vt:lpstr>二、畢業自審：</vt:lpstr>
      <vt:lpstr>三、資通系（四進）畢業資格應修學分數： ◎適用課規：101學年度入學適用</vt:lpstr>
      <vt:lpstr>四、資通系（四進）畢業資格審查項目：</vt:lpstr>
      <vt:lpstr>五、資通系（四進）畢業資格： 注意事項－1：</vt:lpstr>
      <vt:lpstr>五、資通系（四進）畢業資格： 注意事項－2：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2015-11-19T09:29:00Z</dcterms:modified>
</cp:coreProperties>
</file>