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1" r:id="rId3"/>
    <p:sldId id="292" r:id="rId4"/>
    <p:sldId id="261" r:id="rId5"/>
    <p:sldId id="290" r:id="rId6"/>
    <p:sldId id="287" r:id="rId7"/>
    <p:sldId id="277" r:id="rId8"/>
    <p:sldId id="293" r:id="rId9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>
        <p:scale>
          <a:sx n="90" d="100"/>
          <a:sy n="90" d="100"/>
        </p:scale>
        <p:origin x="-845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1/5/2016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2016/1/5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7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104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銀髮產業管理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101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銀管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454248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68152"/>
                <a:gridCol w="1368152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17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51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362685"/>
              </p:ext>
            </p:extLst>
          </p:nvPr>
        </p:nvGraphicFramePr>
        <p:xfrm>
          <a:off x="971600" y="1340768"/>
          <a:ext cx="7776863" cy="5038807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936104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通識課程課名請勿重複，例如：籃球或台灣歷史與文化。</a:t>
                      </a:r>
                      <a:endParaRPr kumimoji="0" lang="zh-TW" sz="2600" kern="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銀管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銀管系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進</a:t>
            </a:r>
            <a:r>
              <a:rPr lang="en-US" altLang="zh-TW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7643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32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689</Words>
  <Application>Microsoft Office PowerPoint</Application>
  <PresentationFormat>如螢幕大小 (4:3)</PresentationFormat>
  <Paragraphs>104</Paragraphs>
  <Slides>8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訓練</vt:lpstr>
      <vt:lpstr>朝陽科技大學 104學年度第2學期應屆畢業生  畢業資格審核注意事項  　　 　－銀髮產業管理系</vt:lpstr>
      <vt:lpstr>一、應屆畢業生規定：</vt:lpstr>
      <vt:lpstr>二、畢業自審：</vt:lpstr>
      <vt:lpstr>三、銀管系（四進）畢業資格應修學分數： ◎適用課規：101學年度入學適用</vt:lpstr>
      <vt:lpstr>四、銀管系（四進）畢業資格審查項目：</vt:lpstr>
      <vt:lpstr>五、銀管系（四進)畢業資格： 注意事項－1：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2016-01-05T06:43:21Z</dcterms:modified>
</cp:coreProperties>
</file>