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8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8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110" d="100"/>
          <a:sy n="110" d="100"/>
        </p:scale>
        <p:origin x="-104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6/21/2016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經通識中心助教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084909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94528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表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/>
              <a:t>理工學院</a:t>
            </a:r>
            <a:r>
              <a:rPr lang="zh-TW" altLang="zh-TW" sz="2800" b="1" dirty="0"/>
              <a:t>開設之專業選修課程，可認列為本系之專業選修課程</a:t>
            </a:r>
            <a:r>
              <a:rPr lang="zh-TW" altLang="zh-TW" sz="2800" b="1" dirty="0" smtClean="0"/>
              <a:t>。</a:t>
            </a:r>
            <a:endParaRPr lang="en-US" altLang="zh-TW" sz="2800" dirty="0" smtClean="0">
              <a:solidFill>
                <a:srgbClr val="0000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7033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741</Words>
  <Application>Microsoft Office PowerPoint</Application>
  <PresentationFormat>如螢幕大小 (4:3)</PresentationFormat>
  <Paragraphs>97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105學年度第2學期應屆畢業生  畢業資格審核注意事項  　　 　－工管系</vt:lpstr>
      <vt:lpstr>一、應屆畢業生規定：</vt:lpstr>
      <vt:lpstr>二、畢業自審：</vt:lpstr>
      <vt:lpstr>三、工管系（四進）畢業資格應修學分數： ◎適用課規：101學年度入學適用</vt:lpstr>
      <vt:lpstr>四、工管系（四進）畢業資格審查項目：</vt:lpstr>
      <vt:lpstr>五、工管系（四進）畢業資格： 注意事項－1：</vt:lpstr>
      <vt:lpstr>五、工管系（四進）畢業資格： 注意事項－3：</vt:lpstr>
      <vt:lpstr>Q&amp;A  是否仍有問題?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2016-06-21T03:18:38Z</dcterms:modified>
</cp:coreProperties>
</file>