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91" r:id="rId3"/>
    <p:sldId id="292" r:id="rId4"/>
    <p:sldId id="261" r:id="rId5"/>
    <p:sldId id="290" r:id="rId6"/>
    <p:sldId id="287" r:id="rId7"/>
    <p:sldId id="296" r:id="rId8"/>
    <p:sldId id="294" r:id="rId9"/>
    <p:sldId id="295" r:id="rId10"/>
    <p:sldId id="277" r:id="rId11"/>
    <p:sldId id="293" r:id="rId12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61"/>
            <p14:sldId id="290"/>
            <p14:sldId id="287"/>
            <p14:sldId id="296"/>
            <p14:sldId id="294"/>
            <p14:sldId id="295"/>
            <p14:sldId id="277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7658" autoAdjust="0"/>
  </p:normalViewPr>
  <p:slideViewPr>
    <p:cSldViewPr>
      <p:cViewPr varScale="1">
        <p:scale>
          <a:sx n="65" d="100"/>
          <a:sy n="65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8/2/2016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rPr lang="zh-TW" altLang="en-US"/>
              <a:pPr/>
              <a:t>2016/8/2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9441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dirty="0" smtClean="0"/>
              <a:t>提供簡報的簡短概觀。</a:t>
            </a:r>
            <a:r>
              <a:rPr lang="zh-TW" baseline="0" dirty="0" smtClean="0"/>
              <a:t> 描</a:t>
            </a:r>
            <a:r>
              <a:rPr lang="zh-TW" dirty="0" smtClean="0"/>
              <a:t>描述簡報的主要焦點與其重要性。</a:t>
            </a:r>
          </a:p>
          <a:p>
            <a:pPr>
              <a:lnSpc>
                <a:spcPct val="80000"/>
              </a:lnSpc>
            </a:pPr>
            <a:r>
              <a:rPr lang="zh-TW" dirty="0" smtClean="0"/>
              <a:t>介紹每個主要主題。</a:t>
            </a:r>
          </a:p>
          <a:p>
            <a:r>
              <a:rPr lang="zh-TW" dirty="0" smtClean="0"/>
              <a:t>為了幫助簡報對象掌握簡報重點，您</a:t>
            </a:r>
            <a:r>
              <a:rPr lang="zh-TW" baseline="0" dirty="0" smtClean="0"/>
              <a:t> 可以 </a:t>
            </a:r>
            <a:r>
              <a:rPr lang="zh-TW" dirty="0" smtClean="0"/>
              <a:t>在整個簡報期間重複此概觀投影片，反白顯示您接下來要討論的特定主題。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TW" smtClean="0"/>
              <a:pPr/>
              <a:t>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0566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10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  <p:extLst>
      <p:ext uri="{BB962C8B-B14F-4D97-AF65-F5344CB8AC3E}">
        <p14:creationId xmlns:p14="http://schemas.microsoft.com/office/powerpoint/2010/main" val="293036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105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zh-TW" altLang="en-US" sz="40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進修部四技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－</a:t>
            </a:r>
            <a:r>
              <a:rPr lang="zh-TW" altLang="en-US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財務金融</a:t>
            </a:r>
            <a:r>
              <a:rPr lang="zh-TW" altLang="en-US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endParaRPr lang="zh-TW" b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2060848"/>
            <a:ext cx="7200800" cy="2664296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en-US" altLang="zh-TW" sz="6000" dirty="0" smtClean="0">
                <a:solidFill>
                  <a:schemeClr val="tx1"/>
                </a:solidFill>
              </a:rPr>
              <a:t>Q&amp;A</a:t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endParaRPr lang="zh-TW" sz="6000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11</a:t>
            </a:fld>
            <a:endParaRPr kumimoji="0"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852936"/>
            <a:ext cx="8352928" cy="34563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專業必修、專業選修及自由選修之認列，請先洽財金系辦助教確認（分機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7092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7093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通識課程，請洽通識學院老師（分機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資格審查系統問題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進修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部學生請洽進修教學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3888" y="1700808"/>
            <a:ext cx="2520280" cy="792088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3800" u="sng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3800" u="sng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3800" u="sng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學生資訊系統＼畢業審核自審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自審異動後，須經系辦助教確認並審核通過後，才會對應至正確的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85656"/>
            <a:ext cx="8077200" cy="1503184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spcBef>
                <a:spcPts val="600"/>
              </a:spcBef>
            </a:pP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8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財金系（四進）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畢業資格應修學分</a:t>
            </a:r>
            <a:r>
              <a:rPr lang="zh-TW" altLang="en-US" sz="3800" dirty="0">
                <a:latin typeface="華康中圓體" pitchFamily="49" charset="-120"/>
                <a:ea typeface="華康中圓體" pitchFamily="49" charset="-120"/>
              </a:rPr>
              <a:t>數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◎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適用課規：</a:t>
            </a:r>
            <a:r>
              <a:rPr lang="en-US" altLang="zh-TW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入學適用</a:t>
            </a:r>
            <a:endParaRPr lang="zh-TW" sz="29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6093296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243434"/>
              </p:ext>
            </p:extLst>
          </p:nvPr>
        </p:nvGraphicFramePr>
        <p:xfrm>
          <a:off x="1043609" y="2060848"/>
          <a:ext cx="7776863" cy="3756799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433398"/>
                <a:gridCol w="1382931"/>
                <a:gridCol w="1410843"/>
                <a:gridCol w="950642"/>
                <a:gridCol w="1296143"/>
              </a:tblGrid>
              <a:tr h="552941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2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校訂必修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總</a:t>
                      </a: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學分數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881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b="1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28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b="1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18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68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b="1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26</a:t>
                      </a:r>
                      <a:r>
                        <a:rPr 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13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</a:t>
                      </a:r>
                      <a:r>
                        <a:rPr lang="zh-TW" sz="24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128</a:t>
                      </a: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103</a:t>
                      </a:r>
                      <a:r>
                        <a:rPr lang="zh-TW" altLang="en-US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學年度</a:t>
                      </a:r>
                      <a:endParaRPr lang="en-US" altLang="zh-TW" sz="1600" kern="1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n-ea"/>
                          <a:cs typeface="新細明體"/>
                        </a:rPr>
                        <a:t>(</a:t>
                      </a:r>
                      <a:r>
                        <a:rPr kumimoji="0" lang="zh-TW" altLang="en-US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n-ea"/>
                          <a:cs typeface="新細明體"/>
                        </a:rPr>
                        <a:t>大三</a:t>
                      </a:r>
                      <a:r>
                        <a:rPr kumimoji="0" lang="en-US" altLang="zh-TW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n-ea"/>
                          <a:cs typeface="新細明體"/>
                        </a:rPr>
                        <a:t>)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28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18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62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最少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應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選修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29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9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128</a:t>
                      </a:r>
                      <a:r>
                        <a:rPr lang="zh-TW" sz="1600" kern="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104</a:t>
                      </a:r>
                      <a:r>
                        <a:rPr lang="zh-TW" altLang="en-US" sz="1600" kern="1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學年度</a:t>
                      </a:r>
                      <a:endParaRPr lang="en-US" altLang="zh-TW" sz="1600" kern="100" dirty="0" smtClean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kern="1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n-ea"/>
                          <a:cs typeface="新細明體"/>
                        </a:rPr>
                        <a:t>(</a:t>
                      </a:r>
                      <a:r>
                        <a:rPr kumimoji="0" lang="zh-TW" altLang="en-US" sz="1600" kern="1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n-ea"/>
                          <a:cs typeface="新細明體"/>
                        </a:rPr>
                        <a:t>大二</a:t>
                      </a:r>
                      <a:r>
                        <a:rPr kumimoji="0" lang="en-US" altLang="zh-TW" sz="1600" kern="1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n-ea"/>
                          <a:cs typeface="新細明體"/>
                        </a:rPr>
                        <a:t>)</a:t>
                      </a:r>
                      <a:endParaRPr lang="zh-TW" sz="1600" kern="100" dirty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</a:t>
                      </a:r>
                      <a:r>
                        <a:rPr 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28</a:t>
                      </a:r>
                      <a:r>
                        <a:rPr 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18</a:t>
                      </a:r>
                      <a:r>
                        <a:rPr 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62</a:t>
                      </a:r>
                      <a:r>
                        <a:rPr 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最少</a:t>
                      </a:r>
                      <a:r>
                        <a:rPr 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應</a:t>
                      </a:r>
                      <a:endParaRPr lang="en-US" altLang="zh-TW" sz="1600" kern="1200" dirty="0" smtClean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選修</a:t>
                      </a:r>
                      <a:r>
                        <a:rPr lang="en-US" alt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29</a:t>
                      </a:r>
                      <a:r>
                        <a:rPr 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9</a:t>
                      </a:r>
                      <a:r>
                        <a:rPr lang="zh-TW" sz="1600" kern="120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128</a:t>
                      </a:r>
                      <a:r>
                        <a:rPr lang="zh-TW" sz="1600" kern="0" dirty="0" smtClean="0">
                          <a:solidFill>
                            <a:srgbClr val="00330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00330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101</a:t>
                      </a:r>
                      <a:r>
                        <a:rPr lang="zh-TW" altLang="en-US" sz="1600" b="1" kern="1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學年</a:t>
                      </a:r>
                      <a:r>
                        <a:rPr lang="zh-TW" altLang="en-US" sz="1600" b="1" kern="1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度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14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28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b="1" kern="120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18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68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b="1" kern="120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最少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應</a:t>
                      </a:r>
                      <a:endParaRPr lang="en-US" altLang="zh-TW" sz="1600" b="1" kern="120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選修</a:t>
                      </a:r>
                      <a:r>
                        <a:rPr lang="en-US" alt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26</a:t>
                      </a:r>
                      <a:r>
                        <a:rPr lang="zh-TW" sz="1600" b="1" kern="1200" dirty="0" smtClean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b="1" kern="1200" dirty="0" smtClean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</a:t>
                      </a:r>
                      <a:r>
                        <a:rPr lang="zh-TW" sz="1600" b="1" kern="120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128</a:t>
                      </a:r>
                      <a:r>
                        <a:rPr lang="zh-TW" sz="1600" b="1" kern="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990867"/>
              </p:ext>
            </p:extLst>
          </p:nvPr>
        </p:nvGraphicFramePr>
        <p:xfrm>
          <a:off x="971600" y="1340768"/>
          <a:ext cx="7776863" cy="4236161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649422"/>
                <a:gridCol w="1800200"/>
                <a:gridCol w="1512168"/>
                <a:gridCol w="1512167"/>
              </a:tblGrid>
              <a:tr h="720080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校訂必修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系上開立之課程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為主</a:t>
                      </a:r>
                      <a:endParaRPr lang="en-US" altLang="zh-TW" sz="26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zh-TW" sz="2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五、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注意事項－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844824"/>
            <a:ext cx="7920880" cy="43924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如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人文課群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大一上、下學期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選項體育課群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大二</a:t>
            </a:r>
            <a:r>
              <a:rPr lang="zh-TW" altLang="en-US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上、下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（修課前需填寫財金系跨選申請書經系上同意；專業選修也相同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跨部、跨系）</a:t>
            </a:r>
            <a:endParaRPr lang="en-US" altLang="zh-TW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916832"/>
            <a:ext cx="7704856" cy="4680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  <p:pic>
        <p:nvPicPr>
          <p:cNvPr id="9" name="圖片 8" descr="離校手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1772816"/>
            <a:ext cx="8460433" cy="468052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71600" y="3717032"/>
            <a:ext cx="784887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99592" y="4941168"/>
            <a:ext cx="799288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-1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34420" y="1589986"/>
            <a:ext cx="846043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-2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420" y="1825562"/>
            <a:ext cx="8460432" cy="47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745</Words>
  <Application>Microsoft Office PowerPoint</Application>
  <PresentationFormat>如螢幕大小 (4:3)</PresentationFormat>
  <Paragraphs>123</Paragraphs>
  <Slides>11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華康中圓體</vt:lpstr>
      <vt:lpstr>新細明體</vt:lpstr>
      <vt:lpstr>標楷體</vt:lpstr>
      <vt:lpstr>Arial</vt:lpstr>
      <vt:lpstr>Calibri</vt:lpstr>
      <vt:lpstr>Georgia</vt:lpstr>
      <vt:lpstr>Times New Roman</vt:lpstr>
      <vt:lpstr>訓練</vt:lpstr>
      <vt:lpstr>朝陽科技大學 105學年度第2學期應屆畢業生      (適用進修部四技) 畢業資格審核注意事項  　　 　－財務金融系</vt:lpstr>
      <vt:lpstr>一、應屆畢業生規定：</vt:lpstr>
      <vt:lpstr>二、畢業自審：</vt:lpstr>
      <vt:lpstr>三、財金系（四進）畢業資格應修學分數： ◎適用課規：102學年度入學適用</vt:lpstr>
      <vt:lpstr>四、財金系（四進）畢業資格審查項目：</vt:lpstr>
      <vt:lpstr>五、財金系（四進）畢業資格： 注意事項－1：</vt:lpstr>
      <vt:lpstr>五、財金系（四進）畢業資格： 注意事項－2：</vt:lpstr>
      <vt:lpstr>六、財金系（四進）畢業自審系統-1</vt:lpstr>
      <vt:lpstr>六、財金系（四進）畢業自審系統-2</vt:lpstr>
      <vt:lpstr>Q&amp;A  是否仍有問題?</vt:lpstr>
      <vt:lpstr>洽詢單位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2016-08-02T05:52:44Z</dcterms:modified>
</cp:coreProperties>
</file>