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96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5" d="100"/>
          <a:sy n="85" d="100"/>
        </p:scale>
        <p:origin x="149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7/26/2016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69588"/>
              </p:ext>
            </p:extLst>
          </p:nvPr>
        </p:nvGraphicFramePr>
        <p:xfrm>
          <a:off x="899592" y="2348880"/>
          <a:ext cx="7920880" cy="280831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25381"/>
                <a:gridCol w="1224136"/>
                <a:gridCol w="1152128"/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37359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  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056979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2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2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專業證照與校外專業競賽（含學術發表）之積分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總成績百分之三十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。若畢業專題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成績已達六十分，但因專業證照與校外競賽成果之總積分不足，而導致專題設計總成績未達六十分者，亦須延畢補足積分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7909737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793</Words>
  <Application>Microsoft Office PowerPoint</Application>
  <PresentationFormat>如螢幕大小 (4:3)</PresentationFormat>
  <Paragraphs>106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105學年度第2學期應屆畢業生  畢業資格審核注意事項  　　 　－視覺傳達設計系</vt:lpstr>
      <vt:lpstr>一、應屆畢業生規定：</vt:lpstr>
      <vt:lpstr>二、畢業自審：</vt:lpstr>
      <vt:lpstr>三、視覺傳達設計系（四進）畢業資格應修學分數： ◎適用課規：101學年度入學適用</vt:lpstr>
      <vt:lpstr>四、視覺傳達設計系（四進）畢業資格審查       項目：</vt:lpstr>
      <vt:lpstr>五、視覺傳達設計系（四日）畢業資格：    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2016-07-26T04:22:55Z</dcterms:modified>
</cp:coreProperties>
</file>