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91" r:id="rId3"/>
    <p:sldId id="292" r:id="rId4"/>
    <p:sldId id="261" r:id="rId5"/>
    <p:sldId id="287" r:id="rId6"/>
    <p:sldId id="288" r:id="rId7"/>
    <p:sldId id="293" r:id="rId8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87"/>
            <p14:sldId id="288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105" d="100"/>
          <a:sy n="105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7/28/2016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2016/7/28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1340768"/>
            <a:ext cx="8856984" cy="424847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傳播藝術系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進修部四技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endParaRPr lang="zh-TW" altLang="en-US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3744415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r>
              <a:rPr lang="en-US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學期</a:t>
            </a:r>
            <a:r>
              <a:rPr lang="zh-TW" altLang="en-US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皆在學</a:t>
            </a:r>
            <a:r>
              <a:rPr lang="en-US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(</a:t>
            </a:r>
            <a:r>
              <a:rPr lang="zh-TW" altLang="en-US" sz="2800" kern="100" dirty="0" smtClean="0">
                <a:latin typeface="標楷體" pitchFamily="65" charset="-120"/>
                <a:ea typeface="標楷體" pitchFamily="65" charset="-120"/>
              </a:rPr>
              <a:t>休學之學期不算在學</a:t>
            </a:r>
            <a:r>
              <a:rPr lang="en-US" altLang="zh-TW" sz="2800" kern="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kern="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kern="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校訂必修及專業必修，若為重補修課會對應至「自由選修」頁籤，請先與通識中心助教或系辦助教確認後，再於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8839200" cy="1503184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三、畢業資格應修學分數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度入學適用                                                                                                            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4581128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畢業自審：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105.8.5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應至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完成自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審作業。</a:t>
            </a:r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221814"/>
              </p:ext>
            </p:extLst>
          </p:nvPr>
        </p:nvGraphicFramePr>
        <p:xfrm>
          <a:off x="899592" y="1988840"/>
          <a:ext cx="7776863" cy="237626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504056">
                <a:tc>
                  <a:txBody>
                    <a:bodyPr/>
                    <a:lstStyle/>
                    <a:p>
                      <a:endParaRPr lang="zh-TW" sz="20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19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36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學年度課程，同一科目名稱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列為畢業學分，如：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修習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之替代課程。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2060848"/>
            <a:ext cx="7704856" cy="30243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請上系網頁</a:t>
            </a:r>
            <a:r>
              <a:rPr lang="en-US" altLang="zh-TW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en-US" altLang="zh-TW" sz="28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33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「藝術概論」、「人文社會科學專題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」為人文記社會學院共同核心選修課程，但本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學生必修。</a:t>
            </a:r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/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solidFill>
                  <a:srgbClr val="003300"/>
                </a:solidFill>
                <a:latin typeface="Times New Roman"/>
                <a:ea typeface="標楷體"/>
                <a:cs typeface="新細明體"/>
              </a:rPr>
              <a:t>自由選修</a:t>
            </a:r>
            <a:r>
              <a:rPr lang="zh-TW" altLang="en-US" sz="28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包含外系學分、課程規劃中未有之本系課程、超修的專業選修或校訂學分。</a:t>
            </a:r>
            <a:endParaRPr lang="zh-TW" altLang="zh-TW" sz="2800" kern="100" dirty="0" smtClean="0">
              <a:solidFill>
                <a:srgbClr val="003300"/>
              </a:solidFill>
              <a:latin typeface="Times New Roman"/>
              <a:cs typeface="新細明體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13285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專業必修、專業選修及自由選修之認列，上班時間請找系辦楊姐，分機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課程，請洽分機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通識學院助教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外語類課程，請洽分機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語言中心助教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980728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694</Words>
  <Application>Microsoft Office PowerPoint</Application>
  <PresentationFormat>如螢幕大小 (4:3)</PresentationFormat>
  <Paragraphs>78</Paragraphs>
  <Slides>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訓練</vt:lpstr>
      <vt:lpstr>朝陽科技大學 105學年度第2學期應屆畢業生  傳播藝術系(進修部四技) 畢業資格審核注意事項 　　 　      </vt:lpstr>
      <vt:lpstr>一、應屆畢業生規定</vt:lpstr>
      <vt:lpstr>二、畢業自審</vt:lpstr>
      <vt:lpstr>三、畢業資格應修學分數 ◎適用課規：102學年度入學適用                                                                                                            </vt:lpstr>
      <vt:lpstr>四、畢業資格注意事項－1</vt:lpstr>
      <vt:lpstr>四、畢業資格注意事項－2</vt:lpstr>
      <vt:lpstr>如仍有問題…洽詢單位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2016-07-28T01:30:34Z</dcterms:modified>
</cp:coreProperties>
</file>