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121" d="100"/>
          <a:sy n="121" d="100"/>
        </p:scale>
        <p:origin x="-145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endParaRPr lang="zh-TW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0904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應英系（四進）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3256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50463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800200"/>
                <a:gridCol w="216024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依課規所依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課程修習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依課規所依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課程修習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alt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需選擇一種第二外語修習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學期、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修習外系、課程規劃中未有之課程、超修之專業選修與校訂必修學分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</a:t>
            </a:r>
            <a:r>
              <a:rPr lang="zh-TW"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請洽系辦查詢。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留意課程規劃上各類課程最低應修學分數。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7363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696</Words>
  <Application>Microsoft Office PowerPoint</Application>
  <PresentationFormat>如螢幕大小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　－應用英語系</vt:lpstr>
      <vt:lpstr>一、應屆畢業生規定：</vt:lpstr>
      <vt:lpstr>二、畢業自審：</vt:lpstr>
      <vt:lpstr>三、應英系（四進）畢業資格應修學分數： ◎適用課規：102學年度入學適用</vt:lpstr>
      <vt:lpstr>四、應用英語系（四日）畢業資格審查項目：</vt:lpstr>
      <vt:lpstr>五、應用英語系（四進）畢業資格： 注意事項－1：</vt:lpstr>
      <vt:lpstr>五、應用英語系（四進）畢業資格：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2016-07-27T03:47:51Z</dcterms:modified>
</cp:coreProperties>
</file>