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3" r:id="rId9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245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D10F89-E84B-4A90-BD88-0FE5D9A7FAC4}" type="datetimeFigureOut">
              <a:rPr lang="en-US" altLang="zh-TW"/>
              <a:pPr>
                <a:defRPr/>
              </a:pPr>
              <a:t>8/2/2016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E14D0E-F3B1-400A-9815-0E463A83D87E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8382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AF1785-167F-4CEB-B3CA-E7447EED74FE}" type="datetimeFigureOut">
              <a:rPr lang="zh-TW" altLang="en-US"/>
              <a:pPr>
                <a:defRPr/>
              </a:pPr>
              <a:t>2016/8/2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91DD0C-A3FF-4470-A762-7B746199283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871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DBD21F-ED2D-4046-90BB-6F026DAB8DD1}" type="slidenum">
              <a:rPr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A8B46A-9EB3-4D63-A312-C8AB8833B7AE}" type="slidenum">
              <a:rPr lang="en-US"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6389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3920607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3250-9EA4-470D-96C3-DB87B6251504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553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5182-D45F-424A-A522-5FBBAFF9A58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84665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1B6D-72D0-4CF7-A1C7-59BD52C339F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9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D16B-D3F6-4842-B8A6-EBB0DE8D159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89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18A14-4FD5-4016-B370-446A8A95914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071694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93B6-9F59-4D04-9EB7-5B2F9731297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7623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8C5E-C4FE-453F-814F-B8AFCC194AC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60549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9141-B9B4-43DF-A87F-1002E19AE29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1168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4B39-0DD2-4181-BC6F-CD0996B6038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590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6B48-EB67-4D62-871E-C2E9E4B9C61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84701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FAA4-7738-48C9-A20C-FCB6B77ECE7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6294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51D2CF-BF40-488F-928B-E643694F0F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1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4895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23F0-554A-4F5A-95A0-CA90281470BC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/>
                <a:gridCol w="237648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FA81-473C-4BD3-A124-C100B267FF07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49790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/>
                <a:gridCol w="1433512"/>
                <a:gridCol w="1382713"/>
                <a:gridCol w="1411287"/>
                <a:gridCol w="1203325"/>
                <a:gridCol w="1042988"/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13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F0F2-D787-4A4F-AE20-E50E413886CF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BAAC-654C-4609-AD0C-29F94F631864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537076"/>
        </p:xfrm>
        <a:graphic>
          <a:graphicData uri="http://schemas.openxmlformats.org/drawingml/2006/table">
            <a:tbl>
              <a:tblPr/>
              <a:tblGrid>
                <a:gridCol w="1303338"/>
                <a:gridCol w="1649412"/>
                <a:gridCol w="1800225"/>
                <a:gridCol w="1511300"/>
                <a:gridCol w="1512888"/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86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如課程規劃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表列課程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系上開立之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專業必修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844675"/>
            <a:ext cx="7921625" cy="43926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必修學分認證，必修課名需與課程規劃名稱完全相同，始得承認合格教保員身分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等因素經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9DF8-8F00-4F0E-9973-12DC9D4290B3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2565400"/>
            <a:ext cx="792162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暨社會學院開設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學院共同選修課程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，計有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人文社會科學專題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藝術概論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。如選修上列學科，可被承認為專業選修學分，但僅限於一般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專業選修範圍，不包含在各系規劃之學程所屬專業選修科目之內</a:t>
            </a:r>
            <a:r>
              <a:rPr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停修之替代課程，請查閱附件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0EEC0-9BAC-4AF5-93DF-894A11C56F3B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C9D603-F5B7-4F01-A0B2-8B2C39B88654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2852738"/>
            <a:ext cx="8353425" cy="345598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938" y="1700213"/>
            <a:ext cx="2520950" cy="7921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 lang="zh-TW"/>
            </a:pPr>
            <a:r>
              <a:rPr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407</Words>
  <Application>Microsoft Office PowerPoint</Application>
  <PresentationFormat>如螢幕大小 (4:3)</PresentationFormat>
  <Paragraphs>96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105學年度第2學期應屆畢業生  畢業資格審核注意事項  　　 －幼兒保育系(進修部)  102學年(含)以前入學適用</vt:lpstr>
      <vt:lpstr>一、應屆畢業生規定：</vt:lpstr>
      <vt:lpstr>二、畢業自審：</vt:lpstr>
      <vt:lpstr>三、幼兒保育系（四進）畢業資格應修學分數： ◎適用課規：102學年度入學適用</vt:lpstr>
      <vt:lpstr>四、幼兒保育系（四進）畢業資格審查項目：</vt:lpstr>
      <vt:lpstr>五、幼兒保育系（四進）畢業資格： 注意事項－1：</vt:lpstr>
      <vt:lpstr>五、幼兒保育系（四進）畢業資格： 注意事項－2：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2016-08-02T06:11:56Z</dcterms:modified>
</cp:coreProperties>
</file>