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87" r:id="rId7"/>
    <p:sldId id="277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>
        <p:scale>
          <a:sx n="71" d="100"/>
          <a:sy n="71" d="100"/>
        </p:scale>
        <p:origin x="-811" y="1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7/27/2016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2016/7/27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leisure.cyut.edu.tw/files/archive/733_69444ed8.pdf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休閒事業管理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102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93355"/>
              </p:ext>
            </p:extLst>
          </p:nvPr>
        </p:nvGraphicFramePr>
        <p:xfrm>
          <a:off x="1259632" y="1988840"/>
          <a:ext cx="3888432" cy="1371600"/>
        </p:xfrm>
        <a:graphic>
          <a:graphicData uri="http://schemas.openxmlformats.org/drawingml/2006/table">
            <a:tbl>
              <a:tblPr firstRow="1" bandRow="1"/>
              <a:tblGrid>
                <a:gridCol w="388843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pPr lvl="0"/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spcBef>
                <a:spcPts val="1200"/>
              </a:spcBef>
            </a:pP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 lvl="0">
              <a:spcBef>
                <a:spcPts val="1200"/>
              </a:spcBef>
            </a:pP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spcBef>
                <a:spcPts val="1200"/>
              </a:spcBef>
            </a:pP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休閒系（四進）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  <a:hlinkClick r:id="rId5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  <a:hlinkClick r:id="rId5"/>
              </a:rPr>
              <a:t>102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  <a:hlinkClick r:id="rId5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  <a:hlinkClick r:id="rId5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5845300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43298"/>
              </p:ext>
            </p:extLst>
          </p:nvPr>
        </p:nvGraphicFramePr>
        <p:xfrm>
          <a:off x="960582" y="2060848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44416"/>
                <a:gridCol w="1368152"/>
                <a:gridCol w="1440160"/>
                <a:gridCol w="1008112"/>
                <a:gridCol w="1213117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51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575643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475656" y="2060848"/>
            <a:ext cx="7200800" cy="2664296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endParaRPr lang="zh-TW" sz="60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7458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通識課程，請洽通識學院老師（分機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625</Words>
  <Application>Microsoft Office PowerPoint</Application>
  <PresentationFormat>如螢幕大小 (4:3)</PresentationFormat>
  <Paragraphs>95</Paragraphs>
  <Slides>8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訓練</vt:lpstr>
      <vt:lpstr>朝陽科技大學 105學年度第2學期應屆畢業生  畢業資格審核注意事項  　　 　－休閒事業管理系</vt:lpstr>
      <vt:lpstr>一、應屆畢業生規定：</vt:lpstr>
      <vt:lpstr>二、畢業自審：</vt:lpstr>
      <vt:lpstr>三、休閒系（四進）畢業資格應修學分數： ◎適用課規：102學年度入學適用</vt:lpstr>
      <vt:lpstr>四、休閒系（四進）畢業資格審查項目：</vt:lpstr>
      <vt:lpstr>五、休閒系（四進）畢業資格： 注意事項-1：</vt:lpstr>
      <vt:lpstr>Q&amp;A  是否仍有問題?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2016-07-27T09:24:49Z</dcterms:modified>
</cp:coreProperties>
</file>