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55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7/28/2016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9717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679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105學年度第2學期應屆畢業生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◎適用課規：102學年度入學適用</vt:lpstr>
      <vt:lpstr>四、社工系（四日）畢業資格審查項目：</vt:lpstr>
      <vt:lpstr>五、社工系（四日）畢業資格：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2016-07-28T02:35:37Z</dcterms:modified>
</cp:coreProperties>
</file>