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95" r:id="rId9"/>
    <p:sldId id="296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95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9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8/10/2016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5999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405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17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.html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資訊與通訊系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59832" y="5299112"/>
            <a:ext cx="561662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學年度課程規劃表（進四）</a:t>
            </a:r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dirty="0">
              <a:solidFill>
                <a:srgbClr val="3366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6567" y="1545061"/>
            <a:ext cx="9144000" cy="479715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44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洽資通系辦助教確認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7243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5816" y="24928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36052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9135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3"/>
            <a:ext cx="7194376" cy="63908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六、畢業自審及證照門檻查詢：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7056784" cy="35283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74" y="4797152"/>
            <a:ext cx="8346682" cy="2032217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 rot="1076571">
            <a:off x="4838250" y="3451351"/>
            <a:ext cx="380270" cy="144477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2107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827584" y="908720"/>
          <a:ext cx="8030981" cy="5641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/>
                <a:gridCol w="1619436"/>
                <a:gridCol w="720080"/>
                <a:gridCol w="536668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105.11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上網至【學生資訊系統＼畢業審核自審】先進行自審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課程類別不符者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可至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洽詢確認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下學期加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7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106.01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大四生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予以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畢業應修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與畢業門檻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之宣導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105.12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alt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印製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習狀況清冊」異常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所屬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615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105.12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zh-TW" altLang="zh-TW" sz="1800" b="0" kern="12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下學期課程初選，並再次自我審查是否需加選課程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84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~106.03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針對初選結果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檢視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「修習狀況清冊」異常學生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提醒學生選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</a:rPr>
                        <a:t>106.02</a:t>
                      </a:r>
                      <a:endParaRPr lang="zh-TW" sz="18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下學期學生自行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退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課程，請及早進行選課以免影響畢業。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七、畢業資格審查流程及時程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699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90055"/>
              </p:ext>
            </p:extLst>
          </p:nvPr>
        </p:nvGraphicFramePr>
        <p:xfrm>
          <a:off x="827584" y="908720"/>
          <a:ext cx="8030981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/>
                <a:gridCol w="1530471"/>
                <a:gridCol w="901951"/>
                <a:gridCol w="5273779"/>
              </a:tblGrid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</a:tr>
              <a:tr h="1481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~106.03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</a:t>
                      </a:r>
                      <a:endParaRPr lang="en-US" altLang="zh-TW" sz="18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確認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「畢業調查表」註冊組將送系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辦請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代領取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6995" marR="7620" indent="-1187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學生請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再次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於【自我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審查】頁籤確認是否能如期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，後找班代於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簽章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，請班代於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3/14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中午前將畢業調查表送回系辦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進行全面畢業資格初審作業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，避免逾期影響畢業。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166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106.03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~106.04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與學生自審結果不同時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將轉知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知悉。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課程異動或停開，至課程系統維護替代課程，並將替代課程對照表送課務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系辦將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畢業調查表」及「畢業成績審查清冊」核章後，擲回註冊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~106.06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註冊組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進修教學組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組進行畢業資格複審及證書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製作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106.06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~106.08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校手續皆通過者，領取畢業證書及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成績單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</a:tr>
              <a:tr h="73867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畢業門檻若於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月開學時仍未通過者，視為延修生，須</a:t>
                      </a:r>
                      <a:r>
                        <a:rPr lang="zh-TW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完成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106</a:t>
                      </a: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學年度第</a:t>
                      </a:r>
                      <a:r>
                        <a:rPr lang="en-US" altLang="zh-TW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學期</a:t>
                      </a:r>
                      <a:r>
                        <a:rPr lang="zh-TW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繳費</a:t>
                      </a:r>
                      <a:r>
                        <a:rPr lang="zh-TW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程序</a:t>
                      </a:r>
                      <a:r>
                        <a:rPr lang="zh-TW" altLang="en-US" sz="16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600" kern="1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6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6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外語證照</a:t>
                      </a:r>
                      <a:r>
                        <a:rPr 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專業</a:t>
                      </a:r>
                      <a:r>
                        <a:rPr 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證照，</a:t>
                      </a:r>
                      <a:r>
                        <a:rPr lang="zh-TW" sz="16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務必將『證照正本』送語言中心及</a:t>
                      </a:r>
                      <a:r>
                        <a:rPr 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6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認定，始為</a:t>
                      </a:r>
                      <a:r>
                        <a:rPr lang="zh-TW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通過</a:t>
                      </a:r>
                      <a:r>
                        <a:rPr lang="zh-TW" altLang="en-US" sz="16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六、畢業資格審查流程及時程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291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1111</Words>
  <Application>Microsoft Office PowerPoint</Application>
  <PresentationFormat>如螢幕大小 (4:3)</PresentationFormat>
  <Paragraphs>171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105學年度第2學期應屆畢業生  畢業資格審核注意事項  　　 　資訊與通訊系</vt:lpstr>
      <vt:lpstr>一、應屆畢業生規定：</vt:lpstr>
      <vt:lpstr>二、畢業自審：</vt:lpstr>
      <vt:lpstr>三、資通系（四進）畢業資格應修學分數： ◎適用課規：101學年度入學適用</vt:lpstr>
      <vt:lpstr>四、資通系（四進）畢業資格審查項目：</vt:lpstr>
      <vt:lpstr>五、資通系（四進）畢業資格： 注意事項－1：</vt:lpstr>
      <vt:lpstr>六、畢業自審及證照門檻查詢：</vt:lpstr>
      <vt:lpstr>七、畢業資格審查流程及時程-1：</vt:lpstr>
      <vt:lpstr>六、畢業資格審查流程及時程-2：</vt:lpstr>
      <vt:lpstr>Q&amp;A  是否仍有問題? 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2016-08-10T03:31:27Z</dcterms:modified>
</cp:coreProperties>
</file>