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4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72" d="100"/>
          <a:sy n="72" d="100"/>
        </p:scale>
        <p:origin x="-542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4/20/2017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2017/4/20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6"/>
            <a:ext cx="8077200" cy="5040559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smtClean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pPr>
              <a:lnSpc>
                <a:spcPct val="160000"/>
              </a:lnSpc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60000"/>
              </a:lnSpc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01352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20958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36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060726"/>
              </p:ext>
            </p:extLst>
          </p:nvPr>
        </p:nvGraphicFramePr>
        <p:xfrm>
          <a:off x="971600" y="1340768"/>
          <a:ext cx="7776863" cy="4777456"/>
        </p:xfrm>
        <a:graphic>
          <a:graphicData uri="http://schemas.openxmlformats.org/drawingml/2006/table">
            <a:tbl>
              <a:tblPr firstRow="1" bandRow="1"/>
              <a:tblGrid>
                <a:gridCol w="648072"/>
                <a:gridCol w="1872208"/>
                <a:gridCol w="2232248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之校訂必修。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上開立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應通過本系規定之「技能檢定」或國際證照。</a:t>
                      </a:r>
                      <a:endParaRPr lang="zh-TW" alt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可承認之非本系學分數上限包含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外系學分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、課程規劃中未有之</a:t>
                      </a:r>
                      <a:r>
                        <a:rPr lang="zh-TW" altLang="en-US" sz="1800" b="1" u="none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本系課程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、超修的本系專業選修學分或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校訂必修及選修學分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zh-TW" altLang="en-US" sz="1800" b="1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</a:t>
            </a:r>
            <a:r>
              <a:rPr lang="zh-TW" altLang="en-US" sz="3600" dirty="0" smtClean="0"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81549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2060848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若有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延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修等因素經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相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關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課程替代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5283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「技術能力檢定」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畢業證書。</a:t>
            </a:r>
            <a:endParaRPr lang="zh-TW"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200" dirty="0"/>
              <a:t>：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請洽進修教學組（分機：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4653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838</Words>
  <Application>Microsoft Office PowerPoint</Application>
  <PresentationFormat>如螢幕大小 (4:3)</PresentationFormat>
  <Paragraphs>104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106學年度第2學期應屆畢業生  畢業資格審核注意事項  　　 　－資訊管理系</vt:lpstr>
      <vt:lpstr>一、應屆畢業生規定：</vt:lpstr>
      <vt:lpstr>二、畢業自審：</vt:lpstr>
      <vt:lpstr>三、資管系（四進）畢業資格應修學分數： ◎適用課規：103學年度入學適用</vt:lpstr>
      <vt:lpstr>四、資管系畢業資格審查項目：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2017-04-20T06:26:43Z</dcterms:modified>
</cp:coreProperties>
</file>