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2" d="100"/>
          <a:sy n="82" d="100"/>
        </p:scale>
        <p:origin x="108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4/19/2017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2017/4/19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6259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3490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31511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經通識中心助教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08490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4528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7032~7033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741</Words>
  <Application>Microsoft Office PowerPoint</Application>
  <PresentationFormat>如螢幕大小 (4:3)</PresentationFormat>
  <Paragraphs>97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106學年度第2學期應屆畢業生  畢業資格審核注意事項  　　 　－工管系</vt:lpstr>
      <vt:lpstr>一、應屆畢業生規定：</vt:lpstr>
      <vt:lpstr>二、畢業自審：</vt:lpstr>
      <vt:lpstr>三、工管系（四進）畢業資格應修學分數： ◎適用課規：103學年度入學適用</vt:lpstr>
      <vt:lpstr>四、工管系（四進）畢業資格審查項目：</vt:lpstr>
      <vt:lpstr>五、工管系（四進）畢業資格： 注意事項－1：</vt:lpstr>
      <vt:lpstr>五、工管系（四進）畢業資格： 注意事項－3：</vt:lpstr>
      <vt:lpstr>Q&amp;A  是否仍有問題?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2017-04-19T10:30:45Z</dcterms:modified>
</cp:coreProperties>
</file>