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96" r:id="rId7"/>
    <p:sldId id="277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96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108" d="100"/>
          <a:sy n="108" d="100"/>
        </p:scale>
        <p:origin x="-1369" y="-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5/23/2017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2017/5/23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02397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934258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2003196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hyperlink" Target="https://www.cyut.edu.tw/~visual/chinese/courses/courses.html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hyperlink" Target="http://www.flc.cyut.edu.tw/FLC_web/Lang/Courses1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4000" b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103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-99392"/>
            <a:ext cx="8077200" cy="1143000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836712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習，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  <a:hlinkClick r:id="rId2"/>
              </a:rPr>
              <a:t> https://www.cyut.edu.tw/~visual/chinese/courses/courses.html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下載課程規畫表。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視覺傳達設計系（四進）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669588"/>
              </p:ext>
            </p:extLst>
          </p:nvPr>
        </p:nvGraphicFramePr>
        <p:xfrm>
          <a:off x="899592" y="2348880"/>
          <a:ext cx="7920880" cy="2808312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25381"/>
                <a:gridCol w="1224136"/>
                <a:gridCol w="1152128"/>
              </a:tblGrid>
              <a:tr h="662474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945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20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10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737359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  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2056979"/>
            <a:ext cx="8208912" cy="46085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如：選項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200" b="1" dirty="0">
                <a:latin typeface="標楷體" pitchFamily="65" charset="-120"/>
                <a:ea typeface="標楷體" pitchFamily="65" charset="-120"/>
              </a:rPr>
              <a:t>不得列</a:t>
            </a:r>
            <a:endParaRPr lang="en-US" altLang="zh-TW" sz="22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22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體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育。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專業證照與校外專業競賽（含學術發表）之積分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，</a:t>
            </a: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佔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畢業專題</a:t>
            </a: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總成績百分之三十</a:t>
            </a:r>
            <a:r>
              <a:rPr lang="en-US" altLang="zh-TW" sz="2200" kern="100" dirty="0">
                <a:latin typeface="Times New Roman"/>
                <a:ea typeface="標楷體"/>
                <a:cs typeface="Arial"/>
              </a:rPr>
              <a:t>(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積分至少要</a:t>
            </a:r>
            <a:r>
              <a:rPr lang="en-US" altLang="zh-TW" sz="2200" kern="100" dirty="0"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分</a:t>
            </a:r>
            <a:r>
              <a:rPr lang="en-US" altLang="zh-TW" sz="2200" kern="100" dirty="0">
                <a:latin typeface="Times New Roman"/>
                <a:ea typeface="標楷體"/>
                <a:cs typeface="Arial"/>
              </a:rPr>
              <a:t>)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。若畢業專題</a:t>
            </a: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成績已達六十分，但因專業證照與校外競賽成果之總積分不足，而導致專題設計總成績未達六十分者，亦須延畢補足積分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。</a:t>
            </a:r>
            <a:endParaRPr lang="en-US" altLang="zh-TW" sz="2200" kern="100" dirty="0"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79097377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7182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smtClean="0">
                <a:latin typeface="標楷體" pitchFamily="65" charset="-120"/>
                <a:ea typeface="標楷體" pitchFamily="65" charset="-120"/>
                <a:hlinkClick r:id="rId4"/>
              </a:rPr>
              <a:t>大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804</Words>
  <Application>Microsoft Office PowerPoint</Application>
  <PresentationFormat>如螢幕大小 (4:3)</PresentationFormat>
  <Paragraphs>106</Paragraphs>
  <Slides>8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訓練</vt:lpstr>
      <vt:lpstr>朝陽科技大學 106學年度第2學期應屆畢業生  畢業資格審核注意事項  　　 　－視覺傳達設計系</vt:lpstr>
      <vt:lpstr>一、應屆畢業生規定：</vt:lpstr>
      <vt:lpstr>二、畢業自審：</vt:lpstr>
      <vt:lpstr>三、視覺傳達設計系（四進）畢業資格應修學分數： ◎適用課規：103學年度入學適用</vt:lpstr>
      <vt:lpstr>四、視覺傳達設計系（四進）畢業資格審查       項目：</vt:lpstr>
      <vt:lpstr>五、視覺傳達設計系（四日）畢業資格：     注意事項－1：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2017-05-23T07:01:29Z</dcterms:modified>
</cp:coreProperties>
</file>