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562" y="8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5/24/2017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2017/5/24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9709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679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106學年度第2學期應屆畢業生  畢業資格審核注意事項  　　 　－社會工作系</vt:lpstr>
      <vt:lpstr>一、應屆畢業生規定：</vt:lpstr>
      <vt:lpstr>二、畢業自審：</vt:lpstr>
      <vt:lpstr>三、社工系（四日）畢業資格應修學分數： ◎適用課規：103學年度入學適用</vt:lpstr>
      <vt:lpstr>四、社工系（四日）畢業資格審查項目：</vt:lpstr>
      <vt:lpstr>五、社工系（四日）畢業資格：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2017-05-24T01:05:08Z</dcterms:modified>
</cp:coreProperties>
</file>