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725" y="-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4/25/2017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2017/4/25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107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104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56606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107學年度第2學期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◎適用課規：104學年度入學適用</vt:lpstr>
      <vt:lpstr>四、工業設計系（四進）畢業資格應修學分數： ◎適用課規：104學年度入學適用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2017-04-25T02:28:56Z</dcterms:modified>
</cp:coreProperties>
</file>