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8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2" d="100"/>
          <a:sy n="82" d="100"/>
        </p:scale>
        <p:origin x="108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6/12/2017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2017/6/12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062594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134904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3315116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若課程有任何異動，請依據系網頁課程大綱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為主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經通識中心助教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084909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94528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dirty="0" smtClean="0"/>
              <a:t>理工學院</a:t>
            </a:r>
            <a:r>
              <a:rPr lang="zh-TW" altLang="zh-TW" sz="2800" b="1" dirty="0"/>
              <a:t>開設之專業選修課程，可認列為本系之專業選修課程</a:t>
            </a:r>
            <a:r>
              <a:rPr lang="zh-TW" altLang="zh-TW" sz="2800" b="1" dirty="0" smtClean="0"/>
              <a:t>。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7032~7033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741</Words>
  <Application>Microsoft Office PowerPoint</Application>
  <PresentationFormat>如螢幕大小 (4:3)</PresentationFormat>
  <Paragraphs>98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朝陽科技大學 107學年度第2學期應屆畢業生  畢業資格審核注意事項  　　 　－工管系</vt:lpstr>
      <vt:lpstr>一、應屆畢業生規定：</vt:lpstr>
      <vt:lpstr>二、畢業自審：</vt:lpstr>
      <vt:lpstr>三、工管系（四進）畢業資格應修學分數： ◎適用課規：104學年度入學適用</vt:lpstr>
      <vt:lpstr>四、工管系（四進）畢業資格審查項目：</vt:lpstr>
      <vt:lpstr>五、工管系（四進）畢業資格： 注意事項－1：</vt:lpstr>
      <vt:lpstr>五、工管系（四進）畢業資格： 注意事項－3：</vt:lpstr>
      <vt:lpstr>Q&amp;A  是否仍有問題?</vt:lpstr>
      <vt:lpstr>洽詢單位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2017-06-12T08:45:56Z</dcterms:modified>
</cp:coreProperties>
</file>