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67" autoAdjust="0"/>
  </p:normalViewPr>
  <p:slideViewPr>
    <p:cSldViewPr>
      <p:cViewPr>
        <p:scale>
          <a:sx n="80" d="100"/>
          <a:sy n="80" d="100"/>
        </p:scale>
        <p:origin x="-612" y="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8/22/2017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2017/8/22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課規下載：請至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首頁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教學單位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企業管理系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課程資訊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進行課規下載。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53478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26018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5917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656184"/>
                <a:gridCol w="1656184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通識課程，請洽通識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中心助教（分機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日間部學生請洽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4653~4654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692</Words>
  <Application>Microsoft Office PowerPoint</Application>
  <PresentationFormat>如螢幕大小 (4:3)</PresentationFormat>
  <Paragraphs>98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107學年度第2學期應屆畢業生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◎適用課規：104學年度入學適用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2017-08-22T08:27:22Z</dcterms:modified>
</cp:coreProperties>
</file>