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96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www.cyut.edu.tw/~visual/chinese/courses/courses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836712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 https://www.cyut.edu.tw/~visual/chinese/courses/courses.html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下載課程規畫表。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69588"/>
              </p:ext>
            </p:extLst>
          </p:nvPr>
        </p:nvGraphicFramePr>
        <p:xfrm>
          <a:off x="899592" y="2348880"/>
          <a:ext cx="7920880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7359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  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6979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2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專業證照與校外專業競賽（含學術發表）之積分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總成績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百分之</a:t>
            </a:r>
            <a:r>
              <a:rPr lang="zh-TW" altLang="en-US" sz="2200" kern="100" dirty="0" smtClean="0">
                <a:latin typeface="Times New Roman"/>
                <a:ea typeface="標楷體"/>
                <a:cs typeface="Arial"/>
              </a:rPr>
              <a:t>二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。若畢業專題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成績已達六十分，但因專業證照與校外競賽成果之總積分不足，而導致專題設計總成績未達六十分者，亦須延畢補足積分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7909737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805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107學年度第2學期應屆畢業生  畢業資格審核注意事項  　　 　－視覺傳達設計系</vt:lpstr>
      <vt:lpstr>一、應屆畢業生規定：</vt:lpstr>
      <vt:lpstr>二、畢業自審：</vt:lpstr>
      <vt:lpstr>三、視覺傳達設計系（四進）畢業資格應修學分數： ◎適用課規：104學年度入學適用</vt:lpstr>
      <vt:lpstr>四、視覺傳達設計系（四進）畢業資格審查       項目：</vt:lpstr>
      <vt:lpstr>五、視覺傳達設計系（四進）畢業資格：    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2017-06-05T06:44:45Z</dcterms:modified>
</cp:coreProperties>
</file>