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9" r:id="rId2"/>
    <p:sldId id="291" r:id="rId3"/>
    <p:sldId id="292" r:id="rId4"/>
    <p:sldId id="261" r:id="rId5"/>
    <p:sldId id="287" r:id="rId6"/>
    <p:sldId id="288" r:id="rId7"/>
    <p:sldId id="293" r:id="rId8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87"/>
            <p14:sldId id="288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00FF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 varScale="1">
        <p:scale>
          <a:sx n="85" d="100"/>
          <a:sy n="85" d="100"/>
        </p:scale>
        <p:origin x="1493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6/13/2017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rPr lang="zh-TW" altLang="en-US"/>
              <a:pPr/>
              <a:t>2017/6/13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439002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203693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79512" y="1340768"/>
            <a:ext cx="8856984" cy="4248472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107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傳播藝術系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進修部四技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b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      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9632"/>
            <a:ext cx="88392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endParaRPr lang="zh-TW" altLang="en-US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3744415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r>
              <a:rPr lang="en-US" altLang="zh-TW" sz="28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zh-TW" sz="28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Arial"/>
              </a:rPr>
              <a:t>學期</a:t>
            </a:r>
            <a:r>
              <a:rPr lang="zh-TW" altLang="en-US" sz="28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Arial"/>
              </a:rPr>
              <a:t>皆在學</a:t>
            </a:r>
            <a:r>
              <a:rPr lang="en-US" altLang="zh-TW" sz="28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Arial"/>
              </a:rPr>
              <a:t>(</a:t>
            </a:r>
            <a:r>
              <a:rPr lang="zh-TW" altLang="en-US" sz="2800" kern="100" dirty="0" smtClean="0">
                <a:latin typeface="標楷體" pitchFamily="65" charset="-120"/>
                <a:ea typeface="標楷體" pitchFamily="65" charset="-120"/>
              </a:rPr>
              <a:t>休學之學期不算在學</a:t>
            </a:r>
            <a:r>
              <a:rPr lang="en-US" altLang="zh-TW" sz="2800" kern="1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kern="1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2800" kern="1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9632"/>
            <a:ext cx="88392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196752"/>
            <a:ext cx="8077200" cy="4752527"/>
          </a:xfrm>
        </p:spPr>
        <p:txBody>
          <a:bodyPr>
            <a:noAutofit/>
          </a:bodyPr>
          <a:lstStyle/>
          <a:p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畢業應修科目及學分數，須依入學時之課程規劃表修習並認定畢業學分。</a:t>
            </a:r>
            <a:endParaRPr lang="en-US" altLang="zh-TW" sz="28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「畢業審核自審」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系統自三上起開放，提供上網查看所修課程是否有漏修。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課程歸類僅供參考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校訂必修及專業必修，若為重補修課會對應至「自由選修」頁籤，請先與通識中心助教或系辦助教確認後，再於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提出。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修習本系其它班級或外系之專業選修，請依課程規劃自審異動為自由選修。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0" y="485656"/>
            <a:ext cx="8839200" cy="1503184"/>
          </a:xfrm>
        </p:spPr>
        <p:txBody>
          <a:bodyPr>
            <a:normAutofit/>
          </a:bodyPr>
          <a:lstStyle/>
          <a:p>
            <a:pPr algn="ctr">
              <a:lnSpc>
                <a:spcPts val="5500"/>
              </a:lnSpc>
              <a:spcBef>
                <a:spcPts val="600"/>
              </a:spcBef>
            </a:pP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三、畢業資格應修學分數</a:t>
            </a:r>
            <a:r>
              <a:rPr lang="en-US" altLang="zh-TW" sz="32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2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度入學適用                                                                                                            </a:t>
            </a:r>
            <a:endParaRPr lang="zh-TW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4581128"/>
            <a:ext cx="7920880" cy="115212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畢業自審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：大四下開學前應至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完成自審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，系上二審於大四下選課確認後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月中旬完成。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721542"/>
              </p:ext>
            </p:extLst>
          </p:nvPr>
        </p:nvGraphicFramePr>
        <p:xfrm>
          <a:off x="899592" y="1988840"/>
          <a:ext cx="7776863" cy="237626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504056">
                <a:tc>
                  <a:txBody>
                    <a:bodyPr/>
                    <a:lstStyle/>
                    <a:p>
                      <a:endParaRPr lang="zh-TW" sz="20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0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0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19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38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50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2981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四、畢業資格注意事項－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09936" y="1772816"/>
            <a:ext cx="7920880" cy="40687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依選課準則第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條規定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：進修部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至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日間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部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修習學分，全學程採計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48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學分為限。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非學年度課程，同一科目名稱重</a:t>
            </a:r>
            <a:r>
              <a:rPr lang="zh-TW" altLang="en-US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修習，第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認列為畢業學分，如：</a:t>
            </a:r>
          </a:p>
          <a:p>
            <a:r>
              <a:rPr lang="zh-TW" altLang="en-US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選項體育選修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en-US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於</a:t>
            </a:r>
            <a:endParaRPr lang="en-US" altLang="zh-TW" sz="24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畢業學分中，須再</a:t>
            </a:r>
            <a:r>
              <a:rPr lang="zh-TW" altLang="en-US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門非籃球</a:t>
            </a:r>
            <a:r>
              <a:rPr lang="zh-TW" altLang="en-US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之選項體育。</a:t>
            </a:r>
            <a:endParaRPr lang="en-US" altLang="zh-TW" sz="24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專業必修課</a:t>
            </a:r>
            <a:r>
              <a:rPr lang="zh-TW" altLang="en-US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務必修習系上開設之課程，延修等因素經系</a:t>
            </a:r>
            <a:r>
              <a:rPr lang="zh-TW" altLang="en-US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始得修習系上規定之替代課程。</a:t>
            </a:r>
            <a:endParaRPr lang="en-US" altLang="zh-TW" sz="24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2981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四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、畢業資格注意事項－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2060848"/>
            <a:ext cx="7704856" cy="302433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停</a:t>
            </a:r>
            <a:r>
              <a:rPr lang="zh-TW" altLang="en-US" sz="28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修之替代課程，</a:t>
            </a: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請上系網頁</a:t>
            </a:r>
            <a:r>
              <a:rPr lang="en-US" altLang="zh-TW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課程規畫表查看。</a:t>
            </a:r>
            <a:endParaRPr lang="en-US" altLang="zh-TW" sz="28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solidFill>
                <a:srgbClr val="0033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「人文社會科學專題」為人文暨社會學院共同核心選修課程，但本系學生必修。</a:t>
            </a:r>
            <a:endParaRPr lang="en-US" altLang="zh-TW" sz="28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/>
            <a:endParaRPr lang="en-US" altLang="zh-TW" sz="28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solidFill>
                  <a:srgbClr val="003300"/>
                </a:solidFill>
                <a:latin typeface="Times New Roman"/>
                <a:ea typeface="標楷體"/>
                <a:cs typeface="新細明體"/>
              </a:rPr>
              <a:t>自由選修</a:t>
            </a:r>
            <a:r>
              <a:rPr lang="zh-TW" altLang="en-US" sz="2800" kern="100" dirty="0" smtClean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包含外系學分、</a:t>
            </a:r>
            <a:r>
              <a:rPr lang="zh-TW" altLang="en-US" sz="2800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課程規劃中未有之本系課程</a:t>
            </a:r>
            <a:r>
              <a:rPr lang="zh-TW" altLang="en-US" sz="2800" kern="100" dirty="0" smtClean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、超修的專業選修或校訂學分。</a:t>
            </a:r>
            <a:endParaRPr lang="zh-TW" altLang="zh-TW" sz="2800" kern="100" dirty="0" smtClean="0">
              <a:solidFill>
                <a:srgbClr val="003300"/>
              </a:solidFill>
              <a:latin typeface="Times New Roman"/>
              <a:cs typeface="新細明體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13285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專業必修、專業選修及自由選修之認列，上班時間請找系辦楊姐，分機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7333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校訂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課程，請洽分機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通識學院助教。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外語類課程，請洽分機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語言中心助教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進修部學生請洽進修教學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980728"/>
            <a:ext cx="914400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如仍有問題</a:t>
            </a:r>
            <a:r>
              <a:rPr lang="en-US" altLang="zh-TW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…</a:t>
            </a: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738</Words>
  <Application>Microsoft Office PowerPoint</Application>
  <PresentationFormat>如螢幕大小 (4:3)</PresentationFormat>
  <Paragraphs>79</Paragraphs>
  <Slides>7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訓練</vt:lpstr>
      <vt:lpstr>朝陽科技大學 107學年度應屆畢業生  傳播藝術系(進修部四技) 畢業資格審核注意事項 　　 　      </vt:lpstr>
      <vt:lpstr>一、應屆畢業生規定</vt:lpstr>
      <vt:lpstr>二、畢業自審</vt:lpstr>
      <vt:lpstr>三、畢業資格應修學分數 ◎適用課規：104學年度入學適用                                                                                                            </vt:lpstr>
      <vt:lpstr>四、畢業資格注意事項－1</vt:lpstr>
      <vt:lpstr>四、畢業資格注意事項－2</vt:lpstr>
      <vt:lpstr>如仍有問題…洽詢單位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2017-06-13T02:06:33Z</dcterms:modified>
</cp:coreProperties>
</file>