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94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94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71" d="100"/>
          <a:sy n="71" d="100"/>
        </p:scale>
        <p:origin x="-826" y="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1238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5/25/2017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2017/5/25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leisure.cyut.edu.tw/files/archive/733_69444ed8.pdf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休閒事業管理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pPr algn="just"/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應屆畢業生規定：</a:t>
            </a: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54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學期業，審核通過者始得畢業。</a:t>
            </a: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申請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週內申請。</a:t>
            </a:r>
            <a:endParaRPr lang="zh-TW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93355"/>
              </p:ext>
            </p:extLst>
          </p:nvPr>
        </p:nvGraphicFramePr>
        <p:xfrm>
          <a:off x="1259632" y="1988840"/>
          <a:ext cx="3888432" cy="1371600"/>
        </p:xfrm>
        <a:graphic>
          <a:graphicData uri="http://schemas.openxmlformats.org/drawingml/2006/table">
            <a:tbl>
              <a:tblPr firstRow="1" bandRow="1"/>
              <a:tblGrid>
                <a:gridCol w="388843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pPr lvl="0" algn="just"/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lvl="0" algn="just"/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spcBef>
                <a:spcPts val="1200"/>
              </a:spcBef>
            </a:pP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 lvl="0" algn="just">
              <a:spcBef>
                <a:spcPts val="1200"/>
              </a:spcBef>
            </a:pP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</a:t>
            </a:r>
            <a:r>
              <a:rPr lang="zh-TW" altLang="en-US" sz="28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中心老師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或系辦助教確認後，再於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lvl="0" algn="just">
              <a:spcBef>
                <a:spcPts val="1200"/>
              </a:spcBef>
            </a:pP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休閒系（四進）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適用課規：</a:t>
            </a:r>
            <a:r>
              <a:rPr lang="en-US" altLang="zh-TW" sz="29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104</a:t>
            </a:r>
            <a:r>
              <a:rPr lang="zh-TW" altLang="en-US" sz="29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學年</a:t>
            </a:r>
            <a:r>
              <a:rPr lang="zh-TW" altLang="en-US" sz="29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度入學適用</a:t>
            </a:r>
            <a:endParaRPr lang="zh-TW" sz="29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5845300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493501"/>
              </p:ext>
            </p:extLst>
          </p:nvPr>
        </p:nvGraphicFramePr>
        <p:xfrm>
          <a:off x="960582" y="2060848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44416"/>
                <a:gridCol w="1368152"/>
                <a:gridCol w="1440160"/>
                <a:gridCol w="1008112"/>
                <a:gridCol w="1213117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54</a:t>
                      </a:r>
                      <a:r>
                        <a:rPr lang="zh-TW" sz="2400" kern="120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138021"/>
              </p:ext>
            </p:extLst>
          </p:nvPr>
        </p:nvGraphicFramePr>
        <p:xfrm>
          <a:off x="971600" y="1340768"/>
          <a:ext cx="7776863" cy="505177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開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設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以系上開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設</a:t>
                      </a:r>
                      <a:r>
                        <a:rPr lang="zh-TW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之課程為主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包含外系學分、課程規劃中未有之本系課程、超修的專業選修或校訂、選修學分</a:t>
                      </a:r>
                      <a:endParaRPr kumimoji="0" lang="zh-TW" sz="2400" kern="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 indent="-355600"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，如：</a:t>
            </a:r>
          </a:p>
          <a:p>
            <a:pPr marL="355600" indent="-355600"/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</a:t>
            </a:r>
            <a:r>
              <a:rPr lang="en-US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[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en-US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]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，第</a:t>
            </a:r>
            <a:r>
              <a:rPr lang="en-US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的</a:t>
            </a:r>
            <a:r>
              <a:rPr lang="en-US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[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en-US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]</a:t>
            </a:r>
            <a:r>
              <a:rPr lang="zh-TW" altLang="zh-TW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不得列</a:t>
            </a:r>
            <a:r>
              <a:rPr lang="en-US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</a:br>
            <a:r>
              <a:rPr lang="zh-TW" altLang="zh-TW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計</a:t>
            </a:r>
            <a:r>
              <a:rPr lang="zh-TW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至畢業</a:t>
            </a:r>
            <a:r>
              <a:rPr lang="zh-TW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學分中，須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再</a:t>
            </a:r>
            <a:r>
              <a:rPr lang="zh-TW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zh-TW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endParaRPr lang="en-US" altLang="zh-TW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必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、選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務必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修習系上開設之課程，延修等因素經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主任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同意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得修習系上規定之相近課程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替代。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87288" y="404664"/>
            <a:ext cx="8077200" cy="701273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2685" y="1340768"/>
            <a:ext cx="7920880" cy="49685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62000" indent="-762000">
              <a:spcBef>
                <a:spcPts val="300"/>
              </a:spcBef>
            </a:pPr>
            <a:r>
              <a:rPr lang="zh-TW" altLang="en-US" sz="28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注意事項</a:t>
            </a:r>
            <a:r>
              <a:rPr lang="en-US" altLang="zh-TW" sz="28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-2</a:t>
            </a:r>
            <a:r>
              <a:rPr lang="zh-TW" altLang="en-US" sz="28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：</a:t>
            </a:r>
            <a:endParaRPr lang="en-US" altLang="zh-TW" sz="2800" kern="100" dirty="0">
              <a:solidFill>
                <a:prstClr val="black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請班代於</a:t>
            </a:r>
            <a:r>
              <a:rPr lang="zh-TW" altLang="en-US" sz="2800" u="sng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大四下學期開學時</a:t>
            </a:r>
            <a:r>
              <a:rPr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至</a:t>
            </a:r>
            <a:r>
              <a:rPr lang="zh-TW" altLang="en-US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進修教學</a:t>
            </a:r>
            <a:r>
              <a:rPr lang="zh-TW" altLang="en-US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組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領取</a:t>
            </a:r>
            <a:r>
              <a:rPr altLang="zh-TW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「畢業調查表</a:t>
            </a:r>
            <a:r>
              <a:rPr altLang="zh-TW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」</a:t>
            </a:r>
            <a:r>
              <a:rPr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2800" kern="100" dirty="0" smtClean="0">
              <a:solidFill>
                <a:prstClr val="black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請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同學於</a:t>
            </a:r>
            <a:r>
              <a:rPr lang="zh-TW"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大四上學期學開時</a:t>
            </a:r>
            <a:r>
              <a:rPr altLang="zh-TW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上網自審</a:t>
            </a:r>
            <a:r>
              <a:rPr altLang="zh-TW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，於【</a:t>
            </a:r>
            <a:r>
              <a:rPr altLang="zh-TW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◎自我審查】頁籤確認是否能如期畢業</a:t>
            </a:r>
            <a:r>
              <a:rPr altLang="zh-TW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，並於</a:t>
            </a:r>
            <a:r>
              <a:rPr altLang="zh-TW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「畢業調查表」勾選是否畢業及簽名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2000" kern="1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altLang="zh-TW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「</a:t>
            </a:r>
            <a:r>
              <a:rPr altLang="zh-TW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畢業調查表」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請</a:t>
            </a:r>
            <a:r>
              <a:rPr lang="zh-TW"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依表件期限內</a:t>
            </a:r>
            <a:r>
              <a:rPr altLang="zh-TW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完成簽章並送系辦</a:t>
            </a:r>
            <a:r>
              <a:rPr altLang="en-US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公室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賡續辦理審查作業。</a:t>
            </a:r>
            <a:endParaRPr lang="en-US" altLang="zh-TW" sz="2800" kern="100" dirty="0" smtClean="0">
              <a:solidFill>
                <a:prstClr val="black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詳細規定依註冊組公告應屆畢業生畢業資格審查流程及時程。</a:t>
            </a:r>
            <a:endParaRPr lang="en-US" altLang="zh-TW" sz="2400" dirty="0" smtClean="0">
              <a:solidFill>
                <a:prstClr val="black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altLang="en-US">
              <a:solidFill>
                <a:prstClr val="black">
                  <a:tint val="75000"/>
                </a:prst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227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475656" y="2060848"/>
            <a:ext cx="7200800" cy="2664296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</a:t>
            </a:r>
            <a:r>
              <a:rPr lang="zh-TW" altLang="en-US" sz="6000" dirty="0" smtClean="0">
                <a:solidFill>
                  <a:schemeClr val="tx1"/>
                </a:solidFill>
              </a:rPr>
              <a:t>有</a:t>
            </a:r>
            <a:r>
              <a:rPr lang="zh-TW" sz="6000" dirty="0" smtClean="0">
                <a:solidFill>
                  <a:schemeClr val="tx1"/>
                </a:solidFill>
              </a:rPr>
              <a:t>問題</a:t>
            </a:r>
            <a:r>
              <a:rPr lang="zh-TW" altLang="en-US" sz="6000" dirty="0" smtClean="0">
                <a:solidFill>
                  <a:schemeClr val="tx1"/>
                </a:solidFill>
              </a:rPr>
              <a:t>？</a:t>
            </a:r>
            <a:endParaRPr lang="zh-TW" sz="60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專業必修、專業選修及自由選修之認列，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請洽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系辦助教確認（分機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7458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通識課程，請洽通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識中心老師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畢業資格審查系統問題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如已修科目未出現等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進修部學生請洽進修教學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組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8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710</Words>
  <Application>Microsoft Office PowerPoint</Application>
  <PresentationFormat>如螢幕大小 (4:3)</PresentationFormat>
  <Paragraphs>102</Paragraphs>
  <Slides>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107學年度第2學期應屆畢業生  畢業資格審核注意事項  　　 　－休閒事業管理系</vt:lpstr>
      <vt:lpstr>一、應屆畢業生規定：</vt:lpstr>
      <vt:lpstr>二、畢業自審：</vt:lpstr>
      <vt:lpstr>三、休閒系（四進）畢業資格應修學分數： ◎適用課規：104學年度入學適用</vt:lpstr>
      <vt:lpstr>四、休閒系（四進）畢業資格審查項目：</vt:lpstr>
      <vt:lpstr>五、休閒系（四進）畢業資格： 注意事項-1：</vt:lpstr>
      <vt:lpstr>五、休閒系（四日）畢業資格：</vt:lpstr>
      <vt:lpstr>Q&amp;A  是否仍有問題？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2017-05-25T09:53:50Z</dcterms:modified>
</cp:coreProperties>
</file>