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08" d="100"/>
          <a:sy n="108" d="100"/>
        </p:scale>
        <p:origin x="-1369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5/17/2018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2018/5/17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7548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</a:t>
            </a:r>
            <a:r>
              <a:rPr lang="zh-TW" altLang="en-US" sz="32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672</Words>
  <Application>Microsoft Office PowerPoint</Application>
  <PresentationFormat>如螢幕大小 (4:3)</PresentationFormat>
  <Paragraphs>104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107學年度第2學期應屆畢業生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◎適用課規：105學年度入學適用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2018-05-17T08:49:04Z</dcterms:modified>
</cp:coreProperties>
</file>