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4" d="100"/>
          <a:sy n="94" d="100"/>
        </p:scale>
        <p:origin x="-56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6/12/2017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2017/6/12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615566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2978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依表列課規規定修課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之課程為主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學院共同選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修課程，可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被列為專業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選修學分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50131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必修科目替代課程，請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http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://www.swdept.cyut.edu.tw/bin/home.php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682</Words>
  <Application>Microsoft Office PowerPoint</Application>
  <PresentationFormat>如螢幕大小 (4:3)</PresentationFormat>
  <Paragraphs>112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107學年度第2學期應屆畢業生  畢業資格審核注意事項  　　 　－社會工作系</vt:lpstr>
      <vt:lpstr>一、應屆畢業生規定：</vt:lpstr>
      <vt:lpstr>二、畢業自審：</vt:lpstr>
      <vt:lpstr>三、社工系（四進）畢業資格應修學分數： ◎適用課規：104學年度入學適用</vt:lpstr>
      <vt:lpstr>四、社工系（四進）畢業資格審查項目：</vt:lpstr>
      <vt:lpstr>五、社工系（四進）畢業資格：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2017-06-12T09:06:53Z</dcterms:modified>
</cp:coreProperties>
</file>