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91" r:id="rId3"/>
    <p:sldId id="292" r:id="rId4"/>
    <p:sldId id="261" r:id="rId5"/>
    <p:sldId id="290" r:id="rId6"/>
    <p:sldId id="287" r:id="rId7"/>
    <p:sldId id="294" r:id="rId8"/>
    <p:sldId id="295" r:id="rId9"/>
    <p:sldId id="296" r:id="rId10"/>
    <p:sldId id="277" r:id="rId11"/>
    <p:sldId id="293" r:id="rId1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94"/>
            <p14:sldId id="295"/>
            <p14:sldId id="296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7/24/2017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2017/7/24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5999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405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10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717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.html" TargetMode="External"/><Relationship Id="rId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資訊與通訊系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059832" y="5299112"/>
            <a:ext cx="561662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度課程規劃表（進四）</a:t>
            </a:r>
            <a:r>
              <a:rPr lang="zh-TW" altLang="en-US" dirty="0" smtClean="0">
                <a:solidFill>
                  <a:srgbClr val="336600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dirty="0">
              <a:solidFill>
                <a:srgbClr val="336600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6567" y="1545061"/>
            <a:ext cx="9144000" cy="479715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44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sz="4400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44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洽資通系辦助教確認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7243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15816" y="2492896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33628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46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786759"/>
              </p:ext>
            </p:extLst>
          </p:nvPr>
        </p:nvGraphicFramePr>
        <p:xfrm>
          <a:off x="971600" y="1340768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7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99591" y="4781492"/>
            <a:ext cx="78488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全校性規定：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「第二外語」為進修部四技二年級校訂語文必修課程，語言中心開設不同外國語種課程，學生於當學期課程時段擇一語種修習，外國語種課程以當學年度實際開課為主。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修習通過語言中心開設之「菁英英文</a:t>
            </a:r>
            <a:r>
              <a:rPr lang="en-US" altLang="zh-TW" dirty="0"/>
              <a:t>I</a:t>
            </a:r>
            <a:r>
              <a:rPr lang="zh-TW" altLang="en-US" dirty="0"/>
              <a:t>」、「菁英英文</a:t>
            </a:r>
            <a:r>
              <a:rPr lang="en-US" altLang="zh-TW" dirty="0"/>
              <a:t>II</a:t>
            </a:r>
            <a:r>
              <a:rPr lang="zh-TW" altLang="en-US" dirty="0"/>
              <a:t>」校訂選修課程，可以分別替代通識英文必修課程</a:t>
            </a:r>
            <a:r>
              <a:rPr lang="en-US" altLang="zh-TW" dirty="0"/>
              <a:t>(</a:t>
            </a:r>
            <a:r>
              <a:rPr lang="zh-TW" altLang="en-US" dirty="0"/>
              <a:t>含應英系</a:t>
            </a:r>
            <a:r>
              <a:rPr lang="en-US" altLang="zh-TW" dirty="0"/>
              <a:t>)</a:t>
            </a:r>
            <a:r>
              <a:rPr lang="zh-TW" altLang="en-US" dirty="0"/>
              <a:t>，詳細課程內容及替代方式請參閱語言中心網站。</a:t>
            </a: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3"/>
            <a:ext cx="7194376" cy="639087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中圓體" pitchFamily="49" charset="-120"/>
                <a:ea typeface="華康中圓體" pitchFamily="49" charset="-120"/>
              </a:rPr>
              <a:t>六、畢業自審及證照門檻查詢：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0728"/>
            <a:ext cx="7056784" cy="352839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74" y="4797152"/>
            <a:ext cx="8346682" cy="2032217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>
          <a:xfrm rot="1076571">
            <a:off x="4838250" y="3451351"/>
            <a:ext cx="380270" cy="144477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2107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100392"/>
              </p:ext>
            </p:extLst>
          </p:nvPr>
        </p:nvGraphicFramePr>
        <p:xfrm>
          <a:off x="827584" y="908720"/>
          <a:ext cx="8030981" cy="56411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{E8B1032C-EA38-4F05-BA0D-38AFFFC7BED3}</a:tableStyleId>
              </a:tblPr>
              <a:tblGrid>
                <a:gridCol w="32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6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流程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時程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en-US" altLang="zh-TW" sz="1800" b="1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對象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　　　　　容</a:t>
                      </a: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即日起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107.11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自審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上網至【學生資訊系統＼畢業審核自審】先進行自審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課程類別不符者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可至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洽詢確認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以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下學期加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即日起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108.01</a:t>
                      </a: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針對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大四生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予以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畢業應修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學分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與畢業門檻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之宣導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107.12</a:t>
                      </a:r>
                      <a:endParaRPr lang="en-US" sz="1800" kern="100" dirty="0" smtClean="0">
                        <a:effectLst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endParaRPr lang="zh-TW" alt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印製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修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習狀況清冊」異常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提醒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所屬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107.12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zh-TW" altLang="zh-TW" sz="1800" b="0" kern="12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下學期課程初選，並再次自我審查是否需加選課程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6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108.01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108.03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針對初選結果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檢視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「修習狀況清冊」異常學生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提醒學生選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</a:rPr>
                        <a:t>108.02</a:t>
                      </a:r>
                      <a:endParaRPr lang="zh-TW" sz="1800" b="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下學期學生自行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加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退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選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課程，請及早進行選課以免影響畢業。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七、畢業資格審查流程及時程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699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78376"/>
              </p:ext>
            </p:extLst>
          </p:nvPr>
        </p:nvGraphicFramePr>
        <p:xfrm>
          <a:off x="827584" y="908720"/>
          <a:ext cx="8030981" cy="55446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{E8B1032C-EA38-4F05-BA0D-38AFFFC7BED3}</a:tableStyleId>
              </a:tblPr>
              <a:tblGrid>
                <a:gridCol w="32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3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流程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時程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endParaRPr lang="en-US" altLang="zh-TW" sz="1800" b="1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對象</a:t>
                      </a:r>
                      <a:endParaRPr lang="zh-TW" sz="18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內　　　　　容</a:t>
                      </a: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19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108.02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108.03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</a:t>
                      </a:r>
                      <a:endParaRPr lang="en-US" altLang="zh-TW" sz="18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確認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「畢業調查表」註冊組將送系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辦請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班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代領取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6995" marR="7620" indent="-1187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學生請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再次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上網自審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並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於【自我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審查】頁籤確認是否能如期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，後找班代於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畢業調查表」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簽章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，請班代於</a:t>
                      </a: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3/14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中午前將畢業調查表送回系辦</a:t>
                      </a:r>
                      <a:r>
                        <a:rPr lang="zh-TW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進行全面畢業資格初審作業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，避免逾期影響畢業。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2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8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108.03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108.04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初審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初審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與學生自審結果不同時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將轉知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知悉。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課程異動或停開，至課程系統維護替代課程，並將替代課程對照表送課務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73025" indent="-1231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系辦將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「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畢業調查表」及「畢業成績審查清冊」核章後，擲回註冊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9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108.04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108.06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註冊組</a:t>
                      </a:r>
                      <a:r>
                        <a:rPr lang="en-US" sz="18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endParaRPr lang="zh-TW" sz="180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進修教學組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</a:t>
                      </a:r>
                      <a:r>
                        <a:rPr lang="en-US" alt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進修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教學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組進行畢業資格複審及證書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製作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108.06</a:t>
                      </a:r>
                      <a:endParaRPr lang="en-US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</a:rPr>
                        <a:t>~</a:t>
                      </a:r>
                      <a:r>
                        <a:rPr lang="en-US" sz="1800" kern="100" dirty="0" smtClean="0">
                          <a:effectLst/>
                        </a:rPr>
                        <a:t>108.08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</a:p>
                  </a:txBody>
                  <a:tcPr marL="49924" marR="4992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學生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離</a:t>
                      </a:r>
                      <a:r>
                        <a:rPr lang="zh-TW" sz="1800" b="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校手續皆通過者，領取畢業證書及</a:t>
                      </a:r>
                      <a:r>
                        <a:rPr lang="zh-TW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成績單</a:t>
                      </a:r>
                      <a:r>
                        <a:rPr lang="zh-TW" altLang="en-US" sz="1800" b="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sz="1800" b="0" kern="100" dirty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67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畢業門檻若於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月開學時仍未通過者，視為延修生，須</a:t>
                      </a:r>
                      <a:r>
                        <a:rPr lang="zh-TW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完成</a:t>
                      </a:r>
                      <a:r>
                        <a:rPr lang="en-US" altLang="zh-TW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108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學年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度第</a:t>
                      </a:r>
                      <a:r>
                        <a:rPr lang="en-US" altLang="zh-TW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學期</a:t>
                      </a:r>
                      <a:r>
                        <a:rPr lang="zh-TW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註冊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繳費</a:t>
                      </a:r>
                      <a:r>
                        <a:rPr lang="zh-TW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程序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400" kern="1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lang="en-US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外語證照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專業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證照，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務必將『證照正本』送語言中心及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系辦</a:t>
                      </a:r>
                      <a:r>
                        <a:rPr lang="zh-TW" sz="1400" kern="100" dirty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認定，始為</a:t>
                      </a:r>
                      <a:r>
                        <a:rPr 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通過</a:t>
                      </a: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4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lang="zh-TW" altLang="en-US" sz="1400" kern="100" dirty="0" smtClean="0"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審查時程以本校註冊組公告為主。</a:t>
                      </a:r>
                      <a:endParaRPr lang="zh-TW" altLang="zh-TW" sz="1400" kern="100" dirty="0" smtClean="0"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9924" marR="4992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六、畢業資格審查流程及時程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>-2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4291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1229</Words>
  <Application>Microsoft Office PowerPoint</Application>
  <PresentationFormat>如螢幕大小 (4:3)</PresentationFormat>
  <Paragraphs>175</Paragraphs>
  <Slides>11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107學年度第2學期應屆畢業生  畢業資格審核注意事項  　　 　資訊與通訊系</vt:lpstr>
      <vt:lpstr>一、應屆畢業生規定：</vt:lpstr>
      <vt:lpstr>二、畢業自審：</vt:lpstr>
      <vt:lpstr>三、資通系（四進）畢業資格應修學分數： ◎適用課規：104學年度入學適用</vt:lpstr>
      <vt:lpstr>四、資通系（四進）畢業資格審查項目：</vt:lpstr>
      <vt:lpstr>五、資通系（四進）畢業資格： 注意事項－1：</vt:lpstr>
      <vt:lpstr>六、畢業自審及證照門檻查詢：</vt:lpstr>
      <vt:lpstr>七、畢業資格審查流程及時程-1：</vt:lpstr>
      <vt:lpstr>六、畢業資格審查流程及時程-2：</vt:lpstr>
      <vt:lpstr>Q&amp;A  是否仍有問題? 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2017-07-24T07:47:49Z</dcterms:modified>
</cp:coreProperties>
</file>