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1" r:id="rId3"/>
    <p:sldId id="292" r:id="rId4"/>
    <p:sldId id="261" r:id="rId5"/>
    <p:sldId id="287" r:id="rId6"/>
    <p:sldId id="294" r:id="rId7"/>
    <p:sldId id="293" r:id="rId8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87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6600CC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69" d="100"/>
          <a:sy n="69" d="100"/>
        </p:scale>
        <p:origin x="7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-4205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6/5/2017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2017/6/5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05408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eting.cyut.edu.tw/p/412-1029-119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行銷與流通管理系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3024336"/>
                <a:gridCol w="302433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40160" y="3427120"/>
            <a:ext cx="7920880" cy="1386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98026"/>
              </p:ext>
            </p:extLst>
          </p:nvPr>
        </p:nvGraphicFramePr>
        <p:xfrm>
          <a:off x="917963" y="1268760"/>
          <a:ext cx="7776862" cy="1798320"/>
        </p:xfrm>
        <a:graphic>
          <a:graphicData uri="http://schemas.openxmlformats.org/drawingml/2006/table">
            <a:tbl>
              <a:tblPr firstRow="1" bandRow="1"/>
              <a:tblGrid>
                <a:gridCol w="1368152"/>
                <a:gridCol w="1341137"/>
                <a:gridCol w="1341137"/>
                <a:gridCol w="1341137"/>
                <a:gridCol w="1341137"/>
                <a:gridCol w="1044162"/>
              </a:tblGrid>
              <a:tr h="243592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進修部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104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7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http://www.marketing.cyut.edu.tw/p/412-1029-119.php?Lang=zh-tw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lang="en-US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  <a:defRPr lang="zh-TW"/>
            </a:pPr>
            <a:r>
              <a:rPr lang="en-US" altLang="zh-TW" sz="8000" smtClean="0">
                <a:solidFill>
                  <a:srgbClr val="0000FF"/>
                </a:solidFill>
              </a:rPr>
              <a:t>Q&amp;A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2000" smtClean="0">
                <a:solidFill>
                  <a:schemeClr val="tx1"/>
                </a:solidFill>
              </a:rPr>
              <a:t/>
            </a:r>
            <a:br>
              <a:rPr lang="zh-TW" altLang="en-US" sz="2000" smtClean="0">
                <a:solidFill>
                  <a:schemeClr val="tx1"/>
                </a:solidFill>
              </a:rPr>
            </a:br>
            <a:r>
              <a:rPr lang="zh-TW" altLang="en-US" sz="6000" smtClean="0">
                <a:solidFill>
                  <a:schemeClr val="tx1"/>
                </a:solidFill>
              </a:rPr>
              <a:t>是否仍有問題</a:t>
            </a:r>
            <a:r>
              <a:rPr lang="en-US" altLang="zh-TW" sz="6000" smtClean="0">
                <a:solidFill>
                  <a:schemeClr val="tx1"/>
                </a:solidFill>
              </a:rPr>
              <a:t>?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3000" smtClean="0">
                <a:solidFill>
                  <a:schemeClr val="bg1"/>
                </a:solidFill>
              </a:rPr>
              <a:t>．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altLang="en-US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3183897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512" y="2564904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7071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通識課程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，請洽通識中心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英文、第二外語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請洽語言中心助教（分機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進修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部學生</a:t>
            </a:r>
            <a:r>
              <a:rPr lang="zh-TW" altLang="zh-TW" sz="28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學校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721</Words>
  <Application>Microsoft Office PowerPoint</Application>
  <PresentationFormat>如螢幕大小 (4:3)</PresentationFormat>
  <Paragraphs>86</Paragraphs>
  <Slides>7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107學年度第2學期應屆畢業生  畢業資格審核注意事項  　　 －行銷與流通管理系</vt:lpstr>
      <vt:lpstr>一、應屆畢業生規定：</vt:lpstr>
      <vt:lpstr>二、畢業自審：</vt:lpstr>
      <vt:lpstr>三、畢業資格應修學分數：</vt:lpstr>
      <vt:lpstr>五、畢業資格-注意事項－1：</vt:lpstr>
      <vt:lpstr>PowerPoint 簡報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2017-06-05T10:49:59Z</dcterms:modified>
</cp:coreProperties>
</file>