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4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98" d="100"/>
          <a:sy n="98" d="100"/>
        </p:scale>
        <p:origin x="-725" y="-4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4/25/2017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2017/4/25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108</a:t>
            </a:r>
            <a:r>
              <a:rPr lang="zh-TW" altLang="en-US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</a:t>
            </a: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105</a:t>
            </a:r>
            <a:r>
              <a:rPr lang="zh-TW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57031" y="260648"/>
            <a:ext cx="7406640" cy="64807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7602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27784" y="836712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學期業，審核通過者始得畢業。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  <a:endParaRPr lang="zh-TW" alt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04"/>
              </p:ext>
            </p:extLst>
          </p:nvPr>
        </p:nvGraphicFramePr>
        <p:xfrm>
          <a:off x="755576" y="2780928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  <a:endParaRPr lang="zh-TW" alt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「畢業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審核自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審」自三上起，即可自行上網查看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1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系（四日）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數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816795"/>
              </p:ext>
            </p:extLst>
          </p:nvPr>
        </p:nvGraphicFramePr>
        <p:xfrm>
          <a:off x="539552" y="2453288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/>
                <a:gridCol w="1446671"/>
                <a:gridCol w="1395736"/>
                <a:gridCol w="1423907"/>
                <a:gridCol w="1213759"/>
                <a:gridCol w="1053831"/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b="1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43520774"/>
              </p:ext>
            </p:extLst>
          </p:nvPr>
        </p:nvGraphicFramePr>
        <p:xfrm>
          <a:off x="827584" y="1817133"/>
          <a:ext cx="7496288" cy="41414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/>
                <a:gridCol w="1372625"/>
                <a:gridCol w="1440160"/>
                <a:gridCol w="1512168"/>
                <a:gridCol w="988272"/>
                <a:gridCol w="819382"/>
              </a:tblGrid>
              <a:tr h="1071915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  <a:tr h="159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sz="2200" kern="12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altLang="en-US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44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27584" y="609329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</p:spTree>
    <p:extLst>
      <p:ext uri="{BB962C8B-B14F-4D97-AF65-F5344CB8AC3E}">
        <p14:creationId xmlns:p14="http://schemas.microsoft.com/office/powerpoint/2010/main" val="365084618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/>
                <a:gridCol w="1800200"/>
                <a:gridCol w="1800200"/>
                <a:gridCol w="1656184"/>
                <a:gridCol w="1368151"/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800" b="1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4352" y="620688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1916832"/>
            <a:ext cx="8100392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，如：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760</Words>
  <Application>Microsoft Office PowerPoint</Application>
  <PresentationFormat>如螢幕大小 (4:3)</PresentationFormat>
  <Paragraphs>116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朝陽科技大學 108學年度第2學期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◎適用課規：105學年度入學適用</vt:lpstr>
      <vt:lpstr>四、工業設計系（四進）畢業資格應修學分數： ◎適用課規：105學年度入學適用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2017-04-25T02:30:58Z</dcterms:modified>
</cp:coreProperties>
</file>