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78" d="100"/>
          <a:sy n="78" d="100"/>
        </p:scale>
        <p:origin x="113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5/22/2019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2019/5/22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7601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18817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108學年度第2學期應屆畢業生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◎適用課規：105學年度入學適用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2019-05-22T01:45:11Z</dcterms:modified>
</cp:coreProperties>
</file>