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06831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805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108學年度第2學期應屆畢業生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◎適用課規：105學年度入學適用</vt:lpstr>
      <vt:lpstr>四、視覺傳達設計系（四進）畢業資格審查       項目：</vt:lpstr>
      <vt:lpstr>五、視覺傳達設計系（四進）畢業資格：    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2017-06-05T06:50:44Z</dcterms:modified>
</cp:coreProperties>
</file>