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2" d="100"/>
          <a:sy n="112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6/27/2017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2017/6/27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3900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0369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7444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196752"/>
            <a:ext cx="8077200" cy="4752527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畢業應修科目及學分數，須依入學時之課程規劃表修習並認定畢業學分。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系統自三上起開放，提供上網查看所修課程是否有漏修。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修習本系其它班級或外系之專業選修，請依課程規劃自審異動為自由選修。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88392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三、畢業資格應修學分數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：大四下開學前應至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，系上二審於大四下選課確認後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14964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936" y="1772816"/>
            <a:ext cx="7920880" cy="40687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：進修部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修習學分，全學程採計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非學年度課程，同一科目名稱重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認列為畢業學分，如：</a:t>
            </a:r>
          </a:p>
          <a:p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務必修習系上開設之課程，延修等因素經系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始得修習系上規定之替代課程。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2060848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「人文社會科學專題」為人文暨社會學院共同核心選修課程，但本系學生必修。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33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</a:t>
            </a:r>
            <a:r>
              <a:rPr lang="zh-TW" altLang="en-US" sz="2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、超修的專業選修或校訂學分。</a:t>
            </a:r>
            <a:endParaRPr lang="zh-TW" altLang="zh-TW" sz="2800" kern="100" dirty="0" smtClean="0">
              <a:solidFill>
                <a:srgbClr val="003300"/>
              </a:solidFill>
              <a:latin typeface="Times New Roman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738</Words>
  <Application>Microsoft Office PowerPoint</Application>
  <PresentationFormat>如螢幕大小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108學年度應屆畢業生  傳播藝術系(進修部四技) 畢業資格審核注意事項 　　 　      </vt:lpstr>
      <vt:lpstr>一、應屆畢業生規定</vt:lpstr>
      <vt:lpstr>二、畢業自審</vt:lpstr>
      <vt:lpstr>三、畢業資格應修學分數 ◎適用課規：105學年度入學適用                                                                                                            </vt:lpstr>
      <vt:lpstr>四、畢業資格注意事項－1</vt:lpstr>
      <vt:lpstr>四、畢業資格注意事項－2</vt:lpstr>
      <vt:lpstr>如仍有問題…洽詢單位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2017-06-27T04:13:54Z</dcterms:modified>
</cp:coreProperties>
</file>