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92" r:id="rId4"/>
    <p:sldId id="261" r:id="rId5"/>
    <p:sldId id="290" r:id="rId6"/>
    <p:sldId id="287" r:id="rId7"/>
    <p:sldId id="277" r:id="rId8"/>
    <p:sldId id="293" r:id="rId9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73" d="100"/>
          <a:sy n="73" d="100"/>
        </p:scale>
        <p:origin x="157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5/7/2019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2019/5/7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635734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17425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7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1187765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hyperlink" Target="http://www.flc.cyut.edu.tw/FLC_web/Lang/Courses1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108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第</a:t>
            </a:r>
            <a:r>
              <a:rPr lang="en-US" altLang="zh-TW" sz="4000" b="0" dirty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106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algn="just"/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855528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皆在學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皆在學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pPr algn="just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105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088957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</a:t>
                      </a: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10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49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9</a:t>
                      </a:r>
                      <a:r>
                        <a:rPr lang="zh-TW" sz="2400" kern="120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378685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-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</a:t>
            </a:r>
            <a:r>
              <a:rPr lang="zh-TW" altLang="en-US" sz="32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，如：</a:t>
            </a:r>
          </a:p>
          <a:p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- 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專業必修、專業選修及自由選修之認列，請先洽資工系辦助教確認（分機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7633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  <a:hlinkClick r:id="rId3"/>
              </a:rPr>
              <a:t>通識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7246~7247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hlinkClick r:id="rId4"/>
              </a:rPr>
              <a:t>大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7525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3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  進修部學生</a:t>
            </a:r>
            <a:r>
              <a:rPr lang="zh-TW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請洽進修教學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組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4652~4654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136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04)2332-3000</a:t>
            </a:r>
            <a:endParaRPr lang="zh-TW" altLang="en-US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672</Words>
  <Application>Microsoft Office PowerPoint</Application>
  <PresentationFormat>如螢幕大小 (4:3)</PresentationFormat>
  <Paragraphs>104</Paragraphs>
  <Slides>8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7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108學年度第2學期應屆畢業生  畢業資格審核注意事項  　　 　－資訊工程系</vt:lpstr>
      <vt:lpstr>一、應屆畢業生規定：</vt:lpstr>
      <vt:lpstr>二、畢業自審：</vt:lpstr>
      <vt:lpstr>三、資訊工程系（四進）畢業資格應修學分數： ◎適用課規：105學年度入學適用</vt:lpstr>
      <vt:lpstr>四、資訊工程系（四進）畢業資格審查項目：</vt:lpstr>
      <vt:lpstr>五、資訊工程系（四進）畢業資格： 注意事項－1：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2019-05-07T11:12:12Z</dcterms:modified>
</cp:coreProperties>
</file>