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91" r:id="rId3"/>
    <p:sldId id="292" r:id="rId4"/>
    <p:sldId id="261" r:id="rId5"/>
    <p:sldId id="290" r:id="rId6"/>
    <p:sldId id="287" r:id="rId7"/>
    <p:sldId id="277" r:id="rId8"/>
    <p:sldId id="293" r:id="rId9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>
        <p:scale>
          <a:sx n="94" d="100"/>
          <a:sy n="94" d="100"/>
        </p:scale>
        <p:origin x="-562" y="11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6/12/2017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2017/6/12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7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108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社會工作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endParaRPr lang="zh-TW" sz="29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105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社工系（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105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615566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433398"/>
                <a:gridCol w="1382931"/>
                <a:gridCol w="1410843"/>
                <a:gridCol w="1202623"/>
                <a:gridCol w="1044162"/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32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129780"/>
              </p:ext>
            </p:extLst>
          </p:nvPr>
        </p:nvGraphicFramePr>
        <p:xfrm>
          <a:off x="97160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649422"/>
                <a:gridCol w="1800200"/>
                <a:gridCol w="1512168"/>
                <a:gridCol w="1512167"/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依表列課規規定修課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1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</a:t>
                      </a:r>
                      <a:r>
                        <a:rPr 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之課程為主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學院共同選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   修課程，可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   被列為專業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   選修學分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   </a:t>
                      </a:r>
                      <a:r>
                        <a:rPr lang="zh-TW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數</a:t>
                      </a:r>
                      <a:r>
                        <a:rPr lang="zh-TW" altLang="zh-TW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   </a:t>
                      </a:r>
                      <a:r>
                        <a:rPr lang="zh-TW" altLang="zh-TW" sz="1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自由選修</a:t>
                      </a:r>
                      <a:endParaRPr lang="en-US" altLang="zh-TW" sz="1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zh-TW" sz="1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1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en-US" altLang="zh-TW" sz="1600" b="0" kern="1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社工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</a:t>
            </a:r>
            <a:r>
              <a:rPr lang="zh-TW" altLang="en-US" sz="36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四進）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501317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計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必修科目替代課程，請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http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://www.swdept.cyut.edu.tw/bin/home.php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查看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7692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7525)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3200" dirty="0"/>
              <a:t>：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682</Words>
  <Application>Microsoft Office PowerPoint</Application>
  <PresentationFormat>如螢幕大小 (4:3)</PresentationFormat>
  <Paragraphs>112</Paragraphs>
  <Slides>8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訓練</vt:lpstr>
      <vt:lpstr>朝陽科技大學 108學年度第2學期應屆畢業生  畢業資格審核注意事項  　　 　－社會工作系</vt:lpstr>
      <vt:lpstr>一、應屆畢業生規定：</vt:lpstr>
      <vt:lpstr>二、畢業自審：</vt:lpstr>
      <vt:lpstr>三、社工系（四進）畢業資格應修學分數： ◎適用課規：105學年度入學適用</vt:lpstr>
      <vt:lpstr>四、社工系（四進）畢業資格審查項目：</vt:lpstr>
      <vt:lpstr>五、社工系（四進）畢業資格： 注意事項－1：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2017-06-12T09:07:38Z</dcterms:modified>
</cp:coreProperties>
</file>