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91" r:id="rId3"/>
    <p:sldId id="292" r:id="rId4"/>
    <p:sldId id="261" r:id="rId5"/>
    <p:sldId id="287" r:id="rId6"/>
    <p:sldId id="294" r:id="rId7"/>
    <p:sldId id="293" r:id="rId8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87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6600CC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69" d="100"/>
          <a:sy n="69" d="100"/>
        </p:scale>
        <p:origin x="7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6/5/2017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p/412-1029-119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40160" y="3427120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352186"/>
              </p:ext>
            </p:extLst>
          </p:nvPr>
        </p:nvGraphicFramePr>
        <p:xfrm>
          <a:off x="917963" y="1268760"/>
          <a:ext cx="7776862" cy="1764480"/>
        </p:xfrm>
        <a:graphic>
          <a:graphicData uri="http://schemas.openxmlformats.org/drawingml/2006/table">
            <a:tbl>
              <a:tblPr firstRow="1" bandRow="1"/>
              <a:tblGrid>
                <a:gridCol w="1368152"/>
                <a:gridCol w="1341137"/>
                <a:gridCol w="1341137"/>
                <a:gridCol w="1341137"/>
                <a:gridCol w="1341137"/>
                <a:gridCol w="1044162"/>
              </a:tblGrid>
              <a:tr h="24359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進修部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7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英文、第二外語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請洽語言中心助教（分機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進修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721</Words>
  <Application>Microsoft Office PowerPoint</Application>
  <PresentationFormat>如螢幕大小 (4:3)</PresentationFormat>
  <Paragraphs>86</Paragraphs>
  <Slides>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108學年度第2學期應屆畢業生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五、畢業資格-注意事項－1：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2017-06-05T10:51:11Z</dcterms:modified>
</cp:coreProperties>
</file>