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61" r:id="rId5"/>
    <p:sldId id="290" r:id="rId6"/>
    <p:sldId id="287" r:id="rId7"/>
    <p:sldId id="289" r:id="rId8"/>
    <p:sldId id="296" r:id="rId9"/>
    <p:sldId id="294" r:id="rId10"/>
    <p:sldId id="295" r:id="rId11"/>
    <p:sldId id="277" r:id="rId12"/>
    <p:sldId id="293" r:id="rId1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89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65" d="100"/>
          <a:sy n="65" d="100"/>
        </p:scale>
        <p:origin x="140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7/26/2016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2016/7/26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12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941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39275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3000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102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，請洽通識學院老師（分機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，請洽語言中心（分機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創造力講座，請洽創造力教育推動委員會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陳小姐，設計大樓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D-117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7602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進修部學生請洽進修教學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10147"/>
              </p:ext>
            </p:extLst>
          </p:nvPr>
        </p:nvGraphicFramePr>
        <p:xfrm>
          <a:off x="899592" y="1976455"/>
          <a:ext cx="7776863" cy="3654705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82931"/>
                <a:gridCol w="1410843"/>
                <a:gridCol w="950642"/>
                <a:gridCol w="1296143"/>
              </a:tblGrid>
              <a:tr h="732465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9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2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altLang="zh-TW" sz="13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70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財務數學必選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101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15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70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財務數學必選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</a:t>
                      </a: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5208632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「大學入門」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「創造力講座」</a:t>
                      </a:r>
                      <a:endParaRPr lang="en-US" altLang="zh-TW" sz="2600" kern="1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創造力教育推動委員會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陳小姐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校內分機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7602;D-117)</a:t>
                      </a: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「資訊證照門檻」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已納入「專業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財金證照檢定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)</a:t>
                      </a:r>
                      <a:endParaRPr lang="zh-TW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大二上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9424" y="33265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484784"/>
            <a:ext cx="7704856" cy="5112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之證照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（專業</a:t>
            </a:r>
            <a:r>
              <a:rPr lang="en-US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財金證照檢定）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該修課的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應屆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補齊證照影本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，經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該學期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通過離校手續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得領取畢業證書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1010</Words>
  <Application>Microsoft Office PowerPoint</Application>
  <PresentationFormat>如螢幕大小 (4:3)</PresentationFormat>
  <Paragraphs>130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華康中圓體</vt:lpstr>
      <vt:lpstr>新細明體</vt:lpstr>
      <vt:lpstr>標楷體</vt:lpstr>
      <vt:lpstr>Arial</vt:lpstr>
      <vt:lpstr>Calibri</vt:lpstr>
      <vt:lpstr>Georgia</vt:lpstr>
      <vt:lpstr>Times New Roman</vt:lpstr>
      <vt:lpstr>Wingdings</vt:lpstr>
      <vt:lpstr>訓練</vt:lpstr>
      <vt:lpstr>朝陽科技大學 105學年度第2學期應屆畢業生  畢業資格審核注意事項  　　 　－財務金融系</vt:lpstr>
      <vt:lpstr>一、應屆畢業生規定：</vt:lpstr>
      <vt:lpstr>二、畢業自審：</vt:lpstr>
      <vt:lpstr>三、財金系（四日）畢業資格應修學分數： ◎適用課規：102學年度入學適用</vt:lpstr>
      <vt:lpstr>四、財金系（四日）畢業資格審查項目：</vt:lpstr>
      <vt:lpstr>五、財金系（四日）畢業資格： 注意事項－1：</vt:lpstr>
      <vt:lpstr>五、財金系（四日）畢業資格： 注意事項－2：</vt:lpstr>
      <vt:lpstr>五、財金系（四日）畢業資格： 注意事項－3：</vt:lpstr>
      <vt:lpstr>六、財金系（四日）畢業自審系統-1</vt:lpstr>
      <vt:lpstr>六、財金系（四日）畢業自審系統-2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2016-07-26T04:21:33Z</dcterms:modified>
</cp:coreProperties>
</file>