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91" r:id="rId3"/>
    <p:sldId id="292" r:id="rId4"/>
    <p:sldId id="261" r:id="rId5"/>
    <p:sldId id="290" r:id="rId6"/>
    <p:sldId id="287" r:id="rId7"/>
    <p:sldId id="289" r:id="rId8"/>
    <p:sldId id="296" r:id="rId9"/>
    <p:sldId id="294" r:id="rId10"/>
    <p:sldId id="295" r:id="rId11"/>
    <p:sldId id="277" r:id="rId12"/>
    <p:sldId id="293" r:id="rId13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61"/>
            <p14:sldId id="290"/>
            <p14:sldId id="287"/>
            <p14:sldId id="289"/>
            <p14:sldId id="296"/>
            <p14:sldId id="294"/>
            <p14:sldId id="295"/>
            <p14:sldId id="277"/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7658" autoAdjust="0"/>
  </p:normalViewPr>
  <p:slideViewPr>
    <p:cSldViewPr>
      <p:cViewPr varScale="1">
        <p:scale>
          <a:sx n="113" d="100"/>
          <a:sy n="113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11/29/2018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rPr lang="zh-TW" altLang="en-US"/>
              <a:pPr/>
              <a:t>2018/11/29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7124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dirty="0" smtClean="0"/>
              <a:t>提供簡報的簡短概觀。</a:t>
            </a:r>
            <a:r>
              <a:rPr lang="zh-TW" baseline="0" dirty="0" smtClean="0"/>
              <a:t> 描</a:t>
            </a:r>
            <a:r>
              <a:rPr lang="zh-TW" dirty="0" smtClean="0"/>
              <a:t>描述簡報的主要焦點與其重要性。</a:t>
            </a:r>
          </a:p>
          <a:p>
            <a:pPr>
              <a:lnSpc>
                <a:spcPct val="80000"/>
              </a:lnSpc>
            </a:pPr>
            <a:r>
              <a:rPr lang="zh-TW" dirty="0" smtClean="0"/>
              <a:t>介紹每個主要主題。</a:t>
            </a:r>
          </a:p>
          <a:p>
            <a:r>
              <a:rPr lang="zh-TW" dirty="0" smtClean="0"/>
              <a:t>為了幫助簡報對象掌握簡報重點，您</a:t>
            </a:r>
            <a:r>
              <a:rPr lang="zh-TW" baseline="0" dirty="0" smtClean="0"/>
              <a:t> 可以 </a:t>
            </a:r>
            <a:r>
              <a:rPr lang="zh-TW" dirty="0" smtClean="0"/>
              <a:t>在整個簡報期間重複此概觀投影片，反白顯示您接下來要討論的特定主題。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TW" smtClean="0"/>
              <a:pPr/>
              <a:t>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9415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11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  <p:extLst>
      <p:ext uri="{BB962C8B-B14F-4D97-AF65-F5344CB8AC3E}">
        <p14:creationId xmlns:p14="http://schemas.microsoft.com/office/powerpoint/2010/main" val="339275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hyperlink" Target="https://www.cyut.edu.tw/~enroll/graduate/G.html" TargetMode="External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hyperlink" Target="http://www.flc.cyut.edu.tw/FLC_web/Lang/Courses1.aspx" TargetMode="External"/><Relationship Id="rId4" Type="http://schemas.openxmlformats.org/officeDocument/2006/relationships/hyperlink" Target="http://www.flc.cyut.edu.tw/FLC_web/Lang/Courses3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hyperlink" Target="http://www.ge.cyut.edu.tw/cyutge/course.php" TargetMode="Externa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FLC_web/Lang/Download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108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－</a:t>
            </a:r>
            <a:r>
              <a:rPr lang="zh-TW" altLang="en-US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財務金融</a:t>
            </a:r>
            <a:r>
              <a:rPr lang="zh-TW" altLang="en-US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endParaRPr lang="zh-TW" b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07904" y="5153000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105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-2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420" y="1825562"/>
            <a:ext cx="8460432" cy="47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11</a:t>
            </a:fld>
            <a:endParaRPr kumimoji="0"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12</a:t>
            </a:fld>
            <a:endParaRPr kumimoji="0"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564904"/>
            <a:ext cx="8712968" cy="403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專業必修、專業選修及自由選修之認列，請先洽財金系辦助教確認（分機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7092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7093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3"/>
              </a:rPr>
              <a:t>通識課程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，請洽通識學院老師（分機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4"/>
              </a:rPr>
              <a:t>外語能力檢定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5"/>
              </a:rPr>
              <a:t>大一大二英文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，請洽語言中心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7524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7525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創造力講座，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請洽三創教育與發展中心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分機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6302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勞作教育，請洽學務處服務學習組（分機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5042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5044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 日間部學生請洽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進修部學生請洽進修教學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105273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94303" y="2041684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85656"/>
            <a:ext cx="8077200" cy="1503184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spcBef>
                <a:spcPts val="600"/>
              </a:spcBef>
            </a:pP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8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財金系（四日）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畢業資格應修學分</a:t>
            </a:r>
            <a:r>
              <a:rPr lang="zh-TW" altLang="en-US" sz="3800" dirty="0">
                <a:latin typeface="華康中圓體" pitchFamily="49" charset="-120"/>
                <a:ea typeface="華康中圓體" pitchFamily="49" charset="-120"/>
              </a:rPr>
              <a:t>數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◎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適用課規：</a:t>
            </a:r>
            <a:r>
              <a:rPr lang="en-US" altLang="zh-TW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入學適用</a:t>
            </a:r>
            <a:endParaRPr lang="zh-TW" sz="29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6106864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52579"/>
              </p:ext>
            </p:extLst>
          </p:nvPr>
        </p:nvGraphicFramePr>
        <p:xfrm>
          <a:off x="899592" y="1976454"/>
          <a:ext cx="7848872" cy="3947847"/>
        </p:xfrm>
        <a:graphic>
          <a:graphicData uri="http://schemas.openxmlformats.org/drawingml/2006/table">
            <a:tbl>
              <a:tblPr firstRow="1" bandRow="1"/>
              <a:tblGrid>
                <a:gridCol w="1314970"/>
                <a:gridCol w="1446670"/>
                <a:gridCol w="1395736"/>
                <a:gridCol w="1423907"/>
                <a:gridCol w="1104794"/>
                <a:gridCol w="1162795"/>
              </a:tblGrid>
              <a:tr h="606581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9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5"/>
                        </a:rPr>
                        <a:t>校訂必修</a:t>
                      </a:r>
                      <a:endParaRPr lang="zh-TW" altLang="zh-TW" sz="22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</a:t>
                      </a:r>
                      <a:endParaRPr lang="en-US" altLang="zh-TW" sz="22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總</a:t>
                      </a: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</a:t>
                      </a:r>
                      <a:endParaRPr lang="en-US" altLang="zh-TW" sz="2200" kern="0" dirty="0" smtClean="0"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分數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551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30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外語能力輔導課程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(0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altLang="zh-TW" sz="1300" kern="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67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/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財金證照檢定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1(0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3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19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期貨市場必選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3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128</a:t>
                      </a:r>
                      <a:r>
                        <a:rPr lang="zh-TW" sz="2400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104</a:t>
                      </a:r>
                      <a:r>
                        <a:rPr lang="zh-TW" altLang="en-US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學年度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13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30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外語能力輔導課程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(0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21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66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/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財金證照檢定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(0</a:t>
                      </a:r>
                      <a:r>
                        <a:rPr lang="zh-TW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最少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應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選修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20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期貨市場必選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128</a:t>
                      </a:r>
                      <a:r>
                        <a:rPr lang="zh-TW" sz="1600" kern="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990867"/>
              </p:ext>
            </p:extLst>
          </p:nvPr>
        </p:nvGraphicFramePr>
        <p:xfrm>
          <a:off x="971600" y="1340768"/>
          <a:ext cx="7776863" cy="5208632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649422"/>
                <a:gridCol w="1800200"/>
                <a:gridCol w="1512168"/>
                <a:gridCol w="1512167"/>
              </a:tblGrid>
              <a:tr h="720080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altLang="zh-TW" sz="26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除表列課程外，尚須修習</a:t>
                      </a:r>
                      <a:r>
                        <a:rPr lang="zh-TW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「大學入門」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及</a:t>
                      </a:r>
                      <a:r>
                        <a:rPr lang="zh-TW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「創造力講座」</a:t>
                      </a:r>
                      <a:endParaRPr lang="en-US" altLang="zh-TW" sz="2600" kern="10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(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創造力教育推動委員會</a:t>
                      </a: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-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陳小姐</a:t>
                      </a: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-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校內分機</a:t>
                      </a: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7602;D-117)</a:t>
                      </a:r>
                      <a:endParaRPr lang="zh-TW" altLang="zh-TW" sz="1600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系上開立之課程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為主</a:t>
                      </a:r>
                      <a:endParaRPr lang="en-US" altLang="zh-TW" sz="26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</a:t>
                      </a:r>
                      <a:r>
                        <a:rPr lang="zh-TW" altLang="en-US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「資訊證照門檻」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已納入「專業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財金證照檢定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)</a:t>
                      </a:r>
                      <a:endParaRPr lang="zh-TW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zh-TW" sz="2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五、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注意事項－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844824"/>
            <a:ext cx="7920880" cy="43924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如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人文課群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大一上、下學期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選項體育課群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大二上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下學期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（修課前需填寫財金系跨選申請書經系上同意；專業選修也相同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跨部、跨系）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49424" y="33265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628800"/>
            <a:ext cx="7920880" cy="45365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484784"/>
            <a:ext cx="7704856" cy="51125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外語能力輔導課程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規定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所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開課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之證照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門檻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（專業</a:t>
            </a:r>
            <a:r>
              <a:rPr lang="en-US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財金證照檢定）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，於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該修課的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應屆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學期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前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補齊證照影本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，經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系辦通過者，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該學期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通過離校手續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得領取畢業證書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勞作教育為必修，須２次成績及格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創造力講座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，為日間部四年制學生畢業門檻之一，可至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 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查詢是否通過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。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916832"/>
            <a:ext cx="7704856" cy="4680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9" name="圖片 8" descr="離校手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1772816"/>
            <a:ext cx="846043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-1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34420" y="1589986"/>
            <a:ext cx="846043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1008</Words>
  <Application>Microsoft Office PowerPoint</Application>
  <PresentationFormat>如螢幕大小 (4:3)</PresentationFormat>
  <Paragraphs>130</Paragraphs>
  <Slides>12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訓練</vt:lpstr>
      <vt:lpstr>朝陽科技大學 108學年度第2學期應屆畢業生  畢業資格審核注意事項  　　 　－財務金融系</vt:lpstr>
      <vt:lpstr>一、應屆畢業生規定：</vt:lpstr>
      <vt:lpstr>二、畢業自審：</vt:lpstr>
      <vt:lpstr>三、財金系（四日）畢業資格應修學分數： ◎適用課規：105學年度入學適用</vt:lpstr>
      <vt:lpstr>四、財金系（四日）畢業資格審查項目：</vt:lpstr>
      <vt:lpstr>五、財金系（四日）畢業資格： 注意事項－1：</vt:lpstr>
      <vt:lpstr>五、財金系（四日）畢業資格： 注意事項－2：</vt:lpstr>
      <vt:lpstr>五、財金系（四日）畢業資格： 注意事項－3：</vt:lpstr>
      <vt:lpstr>六、財金系（四日）畢業自審系統-1</vt:lpstr>
      <vt:lpstr>六、財金系（四日）畢業自審系統-2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2018-11-29T02:51:42Z</dcterms:modified>
</cp:coreProperties>
</file>