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8000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72" d="100"/>
          <a:sy n="72" d="100"/>
        </p:scale>
        <p:origin x="-1373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6/20/2016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2016/6/20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.cyut.edu.tw/?page_id=1556&#26597;&#30475;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企業管理系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sz="33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79912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102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852936"/>
            <a:ext cx="8712968" cy="36724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7063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講座，請洽三創教育與發展中心陳明妙小姐（分機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7602)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20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0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lang="zh-TW"/>
            </a:pPr>
            <a:r>
              <a:rPr lang="zh-TW" altLang="en-US" sz="4500" b="0" u="sng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洽詢單位</a:t>
            </a:r>
            <a:endParaRPr lang="zh-TW" altLang="en-US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企管系（四日）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816638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59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400" b="1" kern="1200" dirty="0" smtClean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400" b="1" kern="1200" dirty="0" smtClean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不含院訂選修</a:t>
                      </a:r>
                      <a:r>
                        <a:rPr lang="en-US" altLang="zh-TW" sz="1400" b="1" kern="1200" dirty="0" smtClean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400" b="1" kern="100" dirty="0">
                        <a:solidFill>
                          <a:srgbClr val="008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794441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</a:t>
                      </a:r>
                      <a:r>
                        <a:rPr lang="zh-TW" altLang="en-US" sz="2600" b="0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各系專業課程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或</a:t>
                      </a:r>
                      <a:r>
                        <a:rPr lang="zh-TW" altLang="en-US" sz="2600" b="0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通識中心開設之外語課程</a:t>
                      </a:r>
                      <a:endParaRPr lang="en-US" altLang="zh-TW" sz="2600" b="0" kern="1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企管系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188640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企管系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412776"/>
            <a:ext cx="7920880" cy="532859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教育為必修，須２次成績及格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8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企管系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上規定未開課之證照門檻，於應屆畢業之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次學期取得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證照經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證照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畢業門檻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須通過始得畢業，取得證照時，請至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上傳證照電子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檔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並於大四下學期將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紙本繳至系辦查驗，始得通過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3000" kern="100" dirty="0" smtClean="0"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需針對所選定之模組進行選課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，模組課程至少修畢</a:t>
            </a:r>
            <a:r>
              <a:rPr lang="en-US" altLang="zh-TW" sz="3000" kern="100" dirty="0" smtClean="0">
                <a:latin typeface="Times New Roman"/>
                <a:ea typeface="標楷體"/>
                <a:cs typeface="Arial"/>
              </a:rPr>
              <a:t>12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學分方得畢業。</a:t>
            </a:r>
            <a:endParaRPr lang="en-US" altLang="zh-TW" sz="3000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企管系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12961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系訂證照畢業門檻，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http://www.ba.cyut.edu.tw/?page_id=1556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查看</a:t>
            </a:r>
            <a:endParaRPr lang="en-US" altLang="zh-TW" sz="2800" dirty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471480"/>
              </p:ext>
            </p:extLst>
          </p:nvPr>
        </p:nvGraphicFramePr>
        <p:xfrm>
          <a:off x="1418851" y="3212976"/>
          <a:ext cx="7180000" cy="25202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12442"/>
                <a:gridCol w="3567558"/>
              </a:tblGrid>
              <a:tr h="39314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系定證照</a:t>
                      </a:r>
                      <a:r>
                        <a:rPr lang="zh-TW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檢定</a:t>
                      </a:r>
                      <a:r>
                        <a:rPr lang="zh-TW" altLang="en-US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畢業門檻（</a:t>
                      </a:r>
                      <a:r>
                        <a:rPr lang="en-US" altLang="zh-TW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102</a:t>
                      </a:r>
                      <a:r>
                        <a:rPr lang="zh-TW" altLang="en-US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學年</a:t>
                      </a:r>
                      <a:r>
                        <a:rPr lang="zh-TW" altLang="en-US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度入學適用</a:t>
                      </a:r>
                      <a:r>
                        <a:rPr lang="en-US" altLang="zh-TW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28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本系日間部四年制學生應於扣除資訊類證照檢定所抵掉之點數後，於朝陽就學期間另考取系訂證照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點；皆須檢附佐證資料，方得畢業。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本系日間部四年制學生應於朝陽就學期間考取系訂資訊類證照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點；皆須檢附佐證資料，方得畢業。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87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註：日間部四年制學生朝陽入學前已具備電腦軟體應用乙級、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TQC Excel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TQC Access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證照者，得以系訂得點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*0.5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分計算，抵資訊類證照點數，但所折抵之點數不得認列於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70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點之證照門檻。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893995" y="5733256"/>
            <a:ext cx="7704856" cy="9361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企業管理專題（一）及企業管理專題（二）皆為本系必選修課程，需選修及格方可畢業。</a:t>
            </a:r>
            <a:endParaRPr lang="en-US" altLang="zh-TW" sz="28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1092</Words>
  <Application>Microsoft Office PowerPoint</Application>
  <PresentationFormat>如螢幕大小 (4:3)</PresentationFormat>
  <Paragraphs>122</Paragraphs>
  <Slides>10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105學年度第2學期應屆畢業生  畢業資格審核注意事項  　　 　－企業管理系 　　</vt:lpstr>
      <vt:lpstr>一、應屆畢業生規定：</vt:lpstr>
      <vt:lpstr>二、畢業自審：</vt:lpstr>
      <vt:lpstr>三、企管系（四日）畢業資格應修學分數： ◎適用課規：102學年度入學適用</vt:lpstr>
      <vt:lpstr>四、企管系（四日）畢業資格審查項目：</vt:lpstr>
      <vt:lpstr>五、企管系（四日）畢業資格： 注意事項－1：</vt:lpstr>
      <vt:lpstr>五、企管系（四日）畢業資格： 注意事項－2：</vt:lpstr>
      <vt:lpstr>五、企管系（四日）畢業資格： 注意事項－3：</vt:lpstr>
      <vt:lpstr>Q&amp;A  是否仍有問題? ． 請先上網查看【畢業生專區】資訊 . 『各系畢業資格審核注意事項』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2016-06-20T08:07:08Z</dcterms:modified>
</cp:coreProperties>
</file>