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8" r:id="rId8"/>
    <p:sldId id="297" r:id="rId9"/>
    <p:sldId id="295" r:id="rId10"/>
    <p:sldId id="296" r:id="rId11"/>
    <p:sldId id="277" r:id="rId12"/>
    <p:sldId id="293" r:id="rId13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8"/>
            <p14:sldId id="297"/>
          </p14:sldIdLst>
        </p14:section>
        <p14:section name="畢業審查流程及時程" id="{2935B57C-F987-4DAA-B8BF-ED23B522240A}">
          <p14:sldIdLst>
            <p14:sldId id="295"/>
            <p14:sldId id="296"/>
          </p14:sldIdLst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84" d="100"/>
          <a:sy n="84" d="100"/>
        </p:scale>
        <p:origin x="138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11/28/2018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2018/11/28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files/90-1000-52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www.flc.cyut.edu.tw/FLC_web/Lang/Courses1.aspx" TargetMode="External"/><Relationship Id="rId5" Type="http://schemas.openxmlformats.org/officeDocument/2006/relationships/hyperlink" Target="http://www.flc.cyut.edu.tw/FLC_web/Lang/Courses3.aspx" TargetMode="External"/><Relationship Id="rId4" Type="http://schemas.openxmlformats.org/officeDocument/2006/relationships/hyperlink" Target="http://www.ge.cyut.edu.tw/cyutge/course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.cyut.edu.tw/p/412-1024-2506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企業管理系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大學日間部</a:t>
            </a:r>
            <a:r>
              <a:rPr lang="en-US" altLang="zh-TW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1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67346"/>
              </p:ext>
            </p:extLst>
          </p:nvPr>
        </p:nvGraphicFramePr>
        <p:xfrm>
          <a:off x="822112" y="764704"/>
          <a:ext cx="8142376" cy="58071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1</a:t>
                      </a:r>
                      <a:r>
                        <a:rPr lang="en-US" sz="1800" kern="100" dirty="0" smtClean="0">
                          <a:effectLst/>
                        </a:rPr>
                        <a:t>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.02.2</a:t>
                      </a:r>
                      <a:r>
                        <a:rPr lang="en-US" altLang="zh-TW" sz="1800" kern="100" dirty="0" smtClean="0">
                          <a:effectLst/>
                        </a:rPr>
                        <a:t>5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.03.1</a:t>
                      </a:r>
                      <a:r>
                        <a:rPr lang="en-US" altLang="zh-TW" sz="1800" kern="100" dirty="0" smtClean="0">
                          <a:effectLst/>
                        </a:rPr>
                        <a:t>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</a:t>
                      </a: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及個人基本資料</a:t>
                      </a:r>
                      <a:endParaRPr lang="en-US" altLang="zh-TW" sz="180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確認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「畢業調查表」註冊組將送系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辦請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代領取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995" marR="7620" indent="-1187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學生請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再次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上網自審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於【自我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審查】頁籤確認是否能如期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，再找班代於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簽章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，請班代於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3/15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前將畢業調查表送回系辦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進行全面畢業資格初審作業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，避免逾期影響畢業。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995" marR="7620" indent="-11874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至「學生資訊系統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\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個人基本資料」確認姓名及生日是否正確。</a:t>
                      </a:r>
                      <a:endParaRPr lang="zh-TW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.03.1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.04.1</a:t>
                      </a:r>
                      <a:r>
                        <a:rPr lang="en-US" altLang="zh-TW" sz="1800" kern="100" dirty="0" smtClean="0">
                          <a:effectLst/>
                        </a:rPr>
                        <a:t>9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與學生自審結果不同時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將轉知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知悉。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課程異動或停開，至課程系統維護替代課程，並將替代課程對照表送課務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系辦將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畢業調查表」及「畢業成績審查清冊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電子檔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Mail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註冊組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進修教學組信箱。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.04.</a:t>
                      </a:r>
                      <a:r>
                        <a:rPr lang="en-US" altLang="zh-TW" sz="1800" kern="100" dirty="0" smtClean="0">
                          <a:effectLst/>
                        </a:rPr>
                        <a:t>22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.06.1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註冊組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進修教學組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組進行畢業資格複審及證書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製作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.06.1</a:t>
                      </a:r>
                      <a:r>
                        <a:rPr lang="en-US" altLang="zh-TW" sz="1800" kern="100" dirty="0" smtClean="0">
                          <a:effectLst/>
                        </a:rPr>
                        <a:t>5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.06.1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離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校手續皆通過者，領取畢業證書及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成績單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7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畢業門檻若於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月開學時仍未通過者，視為延修生，須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完成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學年度第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學期延修生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繳費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程序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並於當學期結束後始得畢業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民國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109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月領畢業證書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600" kern="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外語證照及系證照門檻通過後，務必將『證照正本』送語言中心及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</a:t>
                      </a:r>
                      <a:r>
                        <a:rPr lang="en-US" alt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認定，始為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通過</a:t>
                      </a:r>
                      <a:r>
                        <a:rPr lang="zh-TW" alt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116632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六、畢業資格審查流程及時程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233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://web.cyut.edu.tw/files/90-1000-52.php?Lang=zh-tw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進修部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98899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1.17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科目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58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畢業應通過系辦規定之「證照畢業門檻」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最少應選修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24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學分。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1.16</a:t>
                      </a:r>
                      <a:r>
                        <a:rPr lang="zh-TW" altLang="en-US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b="0" kern="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三、企管系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四日）畢業資格審查項目：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證照門檻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傳相關佐證電子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檔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並經系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辦查驗，始得通過。</a:t>
            </a: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823" y="30884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畢業資格注意事項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6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6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646" y="1451844"/>
            <a:ext cx="7945205" cy="4367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系訂證照門檻相關規定</a:t>
            </a:r>
            <a:r>
              <a:rPr lang="zh-TW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本系日間部四技學生除外國學生、身障生、雙軌旗艦專班外，應於朝陽就學期間考取系訂證照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其中需含系訂資訊類證照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，皆須檢附佐證資料，方得畢業。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系上認列之證照及相關點數對應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請同學們逕至系網查閱或</a:t>
            </a:r>
            <a:r>
              <a:rPr lang="zh-HK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下載</a:t>
            </a:r>
            <a: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HK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sz="2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zh-TW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ba.cyut.edu.tw/p/412-1024-2506.php?Lang=zh-tw</a:t>
            </a:r>
            <a:endParaRPr lang="en-US" altLang="zh-TW" sz="25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企業管理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專題（一）及企業管理專題（二）皆為本系必選修課程，需選修及格方可畢業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995" y="573325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17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09435"/>
              </p:ext>
            </p:extLst>
          </p:nvPr>
        </p:nvGraphicFramePr>
        <p:xfrm>
          <a:off x="827584" y="908720"/>
          <a:ext cx="8030981" cy="54971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r>
                        <a:rPr 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107.12.14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上網至【學生資訊系統＼畢業審核自審】先進行自審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課程類別不符者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可至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洽詢確認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下學期加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r>
                        <a:rPr 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108.03.08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大四生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予以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畢業應修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學分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與畢業門檻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之宣導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~107.12.14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alt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印製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修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習狀況清冊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重覆修課名單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異常學生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所屬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107.12.24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~107.12.31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800" b="0" kern="12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下學期課程初選，並再次自我審查是否需加選課程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108.01.21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~108.03.07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針對初選結果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檢視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「修習狀況清冊」異常學生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提醒學生選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</a:rPr>
                        <a:t>10</a:t>
                      </a:r>
                      <a:r>
                        <a:rPr lang="en-US" altLang="zh-TW" sz="1800" b="0" kern="100" dirty="0" smtClean="0">
                          <a:effectLst/>
                        </a:rPr>
                        <a:t>8</a:t>
                      </a:r>
                      <a:r>
                        <a:rPr lang="en-US" sz="1800" b="0" kern="100" dirty="0" smtClean="0">
                          <a:effectLst/>
                        </a:rPr>
                        <a:t>.02.2</a:t>
                      </a:r>
                      <a:r>
                        <a:rPr lang="en-US" altLang="zh-TW" sz="1800" b="0" kern="100" dirty="0" smtClean="0">
                          <a:effectLst/>
                        </a:rPr>
                        <a:t>5</a:t>
                      </a:r>
                      <a:endParaRPr lang="en-US" sz="1800" b="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</a:rPr>
                        <a:t>~10</a:t>
                      </a:r>
                      <a:r>
                        <a:rPr lang="en-US" altLang="zh-TW" sz="1800" b="0" kern="100" dirty="0" smtClean="0">
                          <a:effectLst/>
                        </a:rPr>
                        <a:t>8</a:t>
                      </a:r>
                      <a:r>
                        <a:rPr lang="en-US" sz="1800" b="0" kern="100" dirty="0" smtClean="0">
                          <a:effectLst/>
                        </a:rPr>
                        <a:t>.0</a:t>
                      </a:r>
                      <a:r>
                        <a:rPr lang="en-US" altLang="zh-TW" sz="1800" b="0" kern="100" dirty="0" smtClean="0">
                          <a:effectLst/>
                        </a:rPr>
                        <a:t>3</a:t>
                      </a:r>
                      <a:r>
                        <a:rPr lang="en-US" sz="1800" b="0" kern="100" dirty="0" smtClean="0">
                          <a:effectLst/>
                        </a:rPr>
                        <a:t>.</a:t>
                      </a:r>
                      <a:r>
                        <a:rPr lang="en-US" altLang="zh-TW" sz="1800" b="0" kern="100" dirty="0" smtClean="0">
                          <a:effectLst/>
                        </a:rPr>
                        <a:t>08</a:t>
                      </a:r>
                      <a:endParaRPr lang="zh-TW" sz="18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學生自行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課程，請及早進行選課以免影響畢業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六、畢業資格審查流程及時程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049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1417</Words>
  <Application>Microsoft Office PowerPoint</Application>
  <PresentationFormat>如螢幕大小 (4:3)</PresentationFormat>
  <Paragraphs>179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標楷體</vt:lpstr>
      <vt:lpstr>華康中圓體</vt:lpstr>
      <vt:lpstr>Wingdings</vt:lpstr>
      <vt:lpstr>Calibri</vt:lpstr>
      <vt:lpstr>Georgia</vt:lpstr>
      <vt:lpstr>新細明體</vt:lpstr>
      <vt:lpstr>訓練</vt:lpstr>
      <vt:lpstr>朝陽科技大學 107學年度第2學期應屆畢業生  畢業資格審核注意事項 　　　　企業管理系(大學日間部)　　　 　　</vt:lpstr>
      <vt:lpstr>一、應屆畢業生規定：</vt:lpstr>
      <vt:lpstr>二、畢業自審：</vt:lpstr>
      <vt:lpstr>三、企管系（四日）畢業資格審查項目：</vt:lpstr>
      <vt:lpstr>四、四日畢業資格注意事項－1：</vt:lpstr>
      <vt:lpstr>四、四日畢業資格注意事項－2：</vt:lpstr>
      <vt:lpstr>四、四日畢業資格注意事項－3：</vt:lpstr>
      <vt:lpstr>五、畢業自審及證照門檻查詢：</vt:lpstr>
      <vt:lpstr>六、畢業資格審查流程及時程-1：</vt:lpstr>
      <vt:lpstr>六、畢業資格審查流程及時程-2：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2018-11-28T07:24:55Z</dcterms:modified>
</cp:coreProperties>
</file>