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91" r:id="rId3"/>
    <p:sldId id="292" r:id="rId4"/>
    <p:sldId id="290" r:id="rId5"/>
    <p:sldId id="287" r:id="rId6"/>
    <p:sldId id="289" r:id="rId7"/>
    <p:sldId id="298" r:id="rId8"/>
    <p:sldId id="297" r:id="rId9"/>
    <p:sldId id="277" r:id="rId10"/>
    <p:sldId id="293" r:id="rId11"/>
  </p:sldIdLst>
  <p:sldSz cx="9144000" cy="6858000" type="screen4x3"/>
  <p:notesSz cx="6797675" cy="9928225"/>
  <p:embeddedFontLst>
    <p:embeddedFont>
      <p:font typeface="標楷體" panose="03000509000000000000" pitchFamily="65" charset="-12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華康中圓體" panose="020F0509000000000000" pitchFamily="49" charset="-120"/>
      <p:regular r:id="rId23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90"/>
            <p14:sldId id="287"/>
            <p14:sldId id="289"/>
            <p14:sldId id="298"/>
            <p14:sldId id="297"/>
          </p14:sldIdLst>
        </p14:section>
        <p14:section name="畢業審查流程及時程" id="{2935B57C-F987-4DAA-B8BF-ED23B522240A}">
          <p14:sldIdLst/>
        </p14:section>
        <p14:section name="Q&amp;A" id="{157DB0FE-FE9C-4235-BB9A-F6825E1A6DC2}">
          <p14:sldIdLst>
            <p14:sldId id="277"/>
          </p14:sldIdLst>
        </p14:section>
        <p14:section name="洽詢單位" id="{E214D6B6-C572-40D4-A7C7-D1A7F1424E39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658" autoAdjust="0"/>
  </p:normalViewPr>
  <p:slideViewPr>
    <p:cSldViewPr>
      <p:cViewPr varScale="1">
        <p:scale>
          <a:sx n="87" d="100"/>
          <a:sy n="87" d="100"/>
        </p:scale>
        <p:origin x="135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10/27/2020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2020/10/27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9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yut.edu.tw/p/412-1000-4387.php?Lang=zh-tw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s://lc.cyut.edu.tw/CyutLC_Web/Lang/Courses2.aspx?Show=2" TargetMode="External"/><Relationship Id="rId5" Type="http://schemas.openxmlformats.org/officeDocument/2006/relationships/hyperlink" Target="https://lc.cyut.edu.tw/CyutLC_Web/Lang/Courses3.aspx" TargetMode="External"/><Relationship Id="rId4" Type="http://schemas.openxmlformats.org/officeDocument/2006/relationships/hyperlink" Target="http://ge.cyut.edu.tw/p/412-1023-938.php?Lang=zh-t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uth2.cyut.edu.tw/User/Login?ReturnUrl=%2fcyApp%2fST0061%3fru%3d%26rh%3dhttps%253a%252f%252fstudent.cyut.edu.tw&amp;ru=&amp;rh=https%3a%2f%2fstudent.cyut.edu.tw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e.cyut.edu.tw/p/412-1023-3957.php?Lang=zh-tw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c.cyut.edu.tw/CyutLC_Web/Lang/Courses3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.cyut.edu.tw/p/412-1024-2506.php?Lang=zh-tw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hyperlink" Target="https://www.cyut.edu.tw/~enroll/graduate/graduate/main-graduate.html" TargetMode="Externa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110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　　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企業管理系</a:t>
            </a:r>
            <a:r>
              <a:rPr lang="en-US" altLang="zh-TW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大學日間部</a:t>
            </a:r>
            <a:r>
              <a:rPr lang="en-US" altLang="zh-TW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1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63888" y="472514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107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348880"/>
            <a:ext cx="8424936" cy="4320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專業必修、專業選修及自由選修之認列，請先洽系辦助教確認，各系連絡分機：</a:t>
            </a:r>
            <a:r>
              <a:rPr lang="en-US" altLang="zh-TW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https://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web.cyut.edu.tw/p/412-1000-4387.php?Lang=zh-tw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4"/>
              </a:rPr>
              <a:t>通識課程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，請洽通識中心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老師（分機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5"/>
              </a:rPr>
              <a:t>外語能力檢定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6"/>
              </a:rPr>
              <a:t>大一大二英文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，請洽語言中心助教（分機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7524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7525)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創造力講座，請洽三創教育與發展中心（分機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6302)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5044)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　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日間部學生：請洽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進修部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學生：請洽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進修教學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69269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82335" y="1700808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學期畢業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09910"/>
              </p:ext>
            </p:extLst>
          </p:nvPr>
        </p:nvGraphicFramePr>
        <p:xfrm>
          <a:off x="971600" y="1340768"/>
          <a:ext cx="7776863" cy="4536505"/>
        </p:xfrm>
        <a:graphic>
          <a:graphicData uri="http://schemas.openxmlformats.org/drawingml/2006/table">
            <a:tbl>
              <a:tblPr firstRow="1" bandRow="1"/>
              <a:tblGrid>
                <a:gridCol w="130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7153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應修足表列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30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表列課程外，尚須修習「大學入門」及「創造力講座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1.16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科目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59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畢業應通過系辦規定之「證照畢業門檻」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最少應選修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24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學分。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修之學分數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選修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1.15</a:t>
                      </a:r>
                      <a:r>
                        <a:rPr lang="zh-TW" altLang="en-US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b="0" kern="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zh-TW" sz="2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en-US" altLang="zh-TW" sz="2200" b="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200" b="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三、企管系</a:t>
            </a:r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四日）畢業資格審查項目：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600" y="5877272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8296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556792"/>
            <a:ext cx="7920880" cy="4896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為必修，須２次成績及格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85496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1124744"/>
            <a:ext cx="8064896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1124744"/>
            <a:ext cx="8136904" cy="55446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  <a:hlinkClick r:id="rId3"/>
              </a:rPr>
              <a:t>外語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能力輔導課程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，若於應屆畢業之次學期開學前未及格或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上規定未開課之證照門檻，於應屆畢業之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繳費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程序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次學期取得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證照經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次學期之</a:t>
            </a:r>
            <a:r>
              <a:rPr lang="zh-TW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始得領取畢業證書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證照門檻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須通過始得畢業，取得證照時，請至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上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傳相關佐證電子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檔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並經系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辦查驗，始得通過。</a:t>
            </a:r>
            <a:endParaRPr lang="en-US" altLang="zh-TW" sz="3000" kern="100" dirty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查詢是否通過。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7823" y="308844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600" dirty="0">
                <a:latin typeface="華康中圓體" pitchFamily="49" charset="-120"/>
                <a:ea typeface="華康中圓體" pitchFamily="49" charset="-120"/>
              </a:rPr>
              <a:t>畢業資格注意事項</a:t>
            </a:r>
            <a:r>
              <a:rPr lang="zh-TW" altLang="en-US" sz="36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6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6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3646" y="1451843"/>
            <a:ext cx="7945205" cy="4852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HK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系訂證照門檻相關規定</a:t>
            </a:r>
            <a:r>
              <a:rPr lang="zh-TW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本系日間部四技學生除外國學生、身障生、雙軌旗艦專班外，應於朝陽就學期間考取系訂證照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其中需含系訂資訊類證照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，皆須檢附佐證資料，方得畢業。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系上認列之證照及相關點數對應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請同學們逕至系網查閱或</a:t>
            </a:r>
            <a:r>
              <a:rPr lang="zh-HK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lang="en-US" altLang="zh-HK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HK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ba.cyut.edu.tw/p/412-1024-2506.php?Lang=zh-tw</a:t>
            </a:r>
            <a:endParaRPr lang="en-US" altLang="zh-TW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/>
            <a:r>
              <a:rPr lang="zh-TW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（</a:t>
            </a:r>
            <a:r>
              <a:rPr lang="zh-TW" altLang="en-US" sz="1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證照畢業門檻需於畢業前至學生資訊系統登錄，經審核通過後，方得畢業。）</a:t>
            </a:r>
            <a:endParaRPr lang="en-US" altLang="zh-TW" sz="17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企業管理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專題（一）及企業管理專題（二）皆為本系必選修課程，需選修及格方可畢業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3995" y="5733256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59317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269633"/>
            <a:ext cx="7194376" cy="63908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五、畢業自審及證照門檻查詢：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056784" cy="35283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4" y="4797152"/>
            <a:ext cx="8346682" cy="2032217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 rot="1076571">
            <a:off x="4838250" y="3451351"/>
            <a:ext cx="380270" cy="14447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124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820</Words>
  <Application>Microsoft Office PowerPoint</Application>
  <PresentationFormat>如螢幕大小 (4:3)</PresentationFormat>
  <Paragraphs>105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Arial</vt:lpstr>
      <vt:lpstr>Times New Roman</vt:lpstr>
      <vt:lpstr>標楷體</vt:lpstr>
      <vt:lpstr>Calibri</vt:lpstr>
      <vt:lpstr>Wingdings</vt:lpstr>
      <vt:lpstr>Georgia</vt:lpstr>
      <vt:lpstr>華康中圓體</vt:lpstr>
      <vt:lpstr>新細明體</vt:lpstr>
      <vt:lpstr>訓練</vt:lpstr>
      <vt:lpstr>朝陽科技大學 110學年度第2學期應屆畢業生  畢業資格審核注意事項 　　　　企業管理系(大學日間部)　　　 　　</vt:lpstr>
      <vt:lpstr>一、應屆畢業生規定：</vt:lpstr>
      <vt:lpstr>二、畢業自審：</vt:lpstr>
      <vt:lpstr>三、企管系（四日）畢業資格審查項目：</vt:lpstr>
      <vt:lpstr>四、四日畢業資格注意事項－1：</vt:lpstr>
      <vt:lpstr>四、四日畢業資格注意事項－2：</vt:lpstr>
      <vt:lpstr>四、四日畢業資格注意事項－3：</vt:lpstr>
      <vt:lpstr>五、畢業自審及證照門檻查詢：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2020-10-27T01:54:47Z</dcterms:modified>
</cp:coreProperties>
</file>