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8" r:id="rId8"/>
    <p:sldId id="297" r:id="rId9"/>
    <p:sldId id="277" r:id="rId10"/>
    <p:sldId id="293" r:id="rId11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華康中圓體" panose="020F0509000000000000" pitchFamily="49" charset="-120"/>
      <p:regular r:id="rId23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8"/>
            <p14:sldId id="297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658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10/27/2020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2020/10/27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p/412-1000-4387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s://lc.cyut.edu.tw/CyutLC_Web/Lang/Courses2.aspx?Show=2" TargetMode="External"/><Relationship Id="rId5" Type="http://schemas.openxmlformats.org/officeDocument/2006/relationships/hyperlink" Target="https://lc.cyut.edu.tw/CyutLC_Web/Lang/Courses3.aspx" TargetMode="External"/><Relationship Id="rId4" Type="http://schemas.openxmlformats.org/officeDocument/2006/relationships/hyperlink" Target="http://ge.cyut.edu.tw/p/412-1023-938.php?Lang=zh-t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2.cyut.edu.tw/User/Login?ReturnUrl=/cyApp/ST0061?ru%3d%26rh%3dhttps://student.cyut.edu.tw&amp;ru=&amp;rh=https://student.cyut.edu.t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.cyut.edu.tw/p/412-1023-3957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c.cyut.edu.tw/CyutLC_Web/Lang/Courses3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.cyut.edu.tw/p/412-1024-2506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https://www.cyut.edu.tw/~enroll/graduate/graduate/main-graduate.html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111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企業管理系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大學日間部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348880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https://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web.cyut.edu.tw/p/412-1000-4387.php?Lang=zh-tw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進修部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學期畢業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09910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1.16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科目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59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畢業應通過系辦規定之「證照畢業門檻」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最少應選修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24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學分。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1.15</a:t>
                      </a:r>
                      <a:r>
                        <a:rPr lang="zh-TW" altLang="en-US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b="0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三、企管系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四日）畢業資格審查項目：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證照門檻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傳相關佐證電子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檔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並經系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辦查驗，始得通過。</a:t>
            </a: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823" y="30884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畢業資格注意事項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6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646" y="1451843"/>
            <a:ext cx="7945205" cy="4852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系訂證照門檻相關規定</a:t>
            </a:r>
            <a:r>
              <a:rPr lang="zh-TW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本系日間部四技學生除外國學生、身障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生外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，應於朝陽就學期間考取系訂證照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其中需含系訂資訊類證照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，皆須檢附佐證資料，方得畢業。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系上認列之證照及相關點數對應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請同學們逕至系網查閱或</a:t>
            </a:r>
            <a:r>
              <a:rPr lang="zh-HK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ba.cyut.edu.tw/p/412-1024-2506.php?Lang=zh-tw</a:t>
            </a:r>
            <a:endParaRPr lang="en-US" altLang="zh-TW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zh-TW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（</a:t>
            </a:r>
            <a:r>
              <a:rPr lang="zh-TW" altLang="en-US" sz="1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證照畢業門檻需於畢業前至學生資訊系統登錄，經審核通過後，方得畢業。）</a:t>
            </a:r>
            <a:endParaRPr lang="en-US" altLang="zh-TW" sz="17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企業管理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專題（一）及企業管理專題（二）皆為本系必選修課程，需選修及格方可畢業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995" y="573325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1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815</Words>
  <Application>Microsoft Office PowerPoint</Application>
  <PresentationFormat>如螢幕大小 (4:3)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標楷體</vt:lpstr>
      <vt:lpstr>Calibri</vt:lpstr>
      <vt:lpstr>Wingdings</vt:lpstr>
      <vt:lpstr>Georgia</vt:lpstr>
      <vt:lpstr>新細明體</vt:lpstr>
      <vt:lpstr>華康中圓體</vt:lpstr>
      <vt:lpstr>訓練</vt:lpstr>
      <vt:lpstr>朝陽科技大學 111學年度第2學期應屆畢業生  畢業資格審核注意事項 　　　　企業管理系(大學日間部)　　　 　　</vt:lpstr>
      <vt:lpstr>一、應屆畢業生規定：</vt:lpstr>
      <vt:lpstr>二、畢業自審：</vt:lpstr>
      <vt:lpstr>三、企管系（四日）畢業資格審查項目：</vt:lpstr>
      <vt:lpstr>四、四日畢業資格注意事項－1：</vt:lpstr>
      <vt:lpstr>四、四日畢業資格注意事項－2：</vt:lpstr>
      <vt:lpstr>四、四日畢業資格注意事項－3：</vt:lpstr>
      <vt:lpstr>五、畢業自審及證照門檻查詢：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2020-10-27T01:55:39Z</dcterms:modified>
</cp:coreProperties>
</file>