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7" d="100"/>
          <a:sy n="77" d="100"/>
        </p:scale>
        <p:origin x="-12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/>
              <a:pPr/>
              <a:t>2015/11/19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.cyut.edu.tw/files/13-1010-4910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03716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能力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http://www.ins.cyut.edu.tw/files/13-1010-4910.php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1097</Words>
  <Application>Microsoft Office PowerPoint</Application>
  <PresentationFormat>如螢幕大小 (4:3)</PresentationFormat>
  <Paragraphs>105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◎適用課規：101學年度入學適用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2016-06-14T00:33:14Z</dcterms:modified>
</cp:coreProperties>
</file>