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.cyut.edu.tw/files/13-1010-4910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933557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能力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http://www.ins.cyut.edu.tw/files/13-1010-4910.php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1098</Words>
  <Application>Microsoft Office PowerPoint</Application>
  <PresentationFormat>如螢幕大小 (4:3)</PresentationFormat>
  <Paragraphs>106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◎適用課規：105學年度入學適用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2018-11-29T02:55:10Z</dcterms:modified>
</cp:coreProperties>
</file>