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ns.cyut.edu.tw/p/412-1026-3413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yut.edu.tw/~enroll/graduate/graduate/main-graduate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hyperlink" Target="http://lc.cyut.edu.tw/CyutLC_Web/Lang/Courses2.aspx?Show=1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lc.cyut.edu.tw/CyutLC_Web/Lang/Courses3.aspx" TargetMode="External"/><Relationship Id="rId4" Type="http://schemas.openxmlformats.org/officeDocument/2006/relationships/hyperlink" Target="http://ge.cyut.edu.tw/p/412-1023-3957.php?Lang=zh-t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－保險金融管理系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27585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6048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頁尾版面配置區 4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1224136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三、保險系（四日）畢業資格應修學分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 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592" y="4581128"/>
            <a:ext cx="7920880" cy="172819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/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548326"/>
              </p:ext>
            </p:extLst>
          </p:nvPr>
        </p:nvGraphicFramePr>
        <p:xfrm>
          <a:off x="899592" y="1988840"/>
          <a:ext cx="7776865" cy="2448272"/>
        </p:xfrm>
        <a:graphic>
          <a:graphicData uri="http://schemas.openxmlformats.org/drawingml/2006/table">
            <a:tbl>
              <a:tblPr firstRow="1" bandRow="1"/>
              <a:tblGrid>
                <a:gridCol w="133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95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9541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5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520259"/>
            <a:ext cx="2895600" cy="365125"/>
          </a:xfrm>
        </p:spPr>
        <p:txBody>
          <a:bodyPr/>
          <a:lstStyle/>
          <a:p>
            <a:fld id="{2BC05E8E-BD68-4E27-818A-5BA754913611}" type="slidenum">
              <a:rPr kumimoji="0" 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kumimoji="0" 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37562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：專業證照檢定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3"/>
              </a:rPr>
              <a:t>能力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類至少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張」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人身保險業務員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系訂其他證照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可含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括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本校入學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外語及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TQC-OA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之點數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至少達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點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4294967295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://ins.cyut.edu.tw/p/412-1026-3413.php?Lang=zh-tw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查看課程規劃。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487974"/>
            <a:ext cx="7704856" cy="510937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外語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能力輔導課程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30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始得領取畢業證書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，於修習本系四年級開設之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專業證照檢定</a:t>
            </a:r>
            <a:r>
              <a:rPr lang="zh-TW" altLang="en-US" sz="3000" kern="100" dirty="0" smtClean="0">
                <a:solidFill>
                  <a:srgbClr val="0000FF"/>
                </a:solidFill>
                <a:latin typeface="新細明體"/>
                <a:ea typeface="新細明體"/>
                <a:cs typeface="Times New Roman" panose="02020603050405020304" pitchFamily="18" charset="0"/>
              </a:rPr>
              <a:t>」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課程期間，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證書影本交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收齊，繳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至系辦查驗，經點數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換算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並符合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規定者，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3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163587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568952" cy="36724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7306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7302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hlinkClick r:id="rId4"/>
              </a:rPr>
              <a:t>通識課程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：請洽詢通識學院老師（分機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大一大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7"/>
              </a:rPr>
              <a:t>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6"/>
              </a:rPr>
              <a:t>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創造力講座，請洽三創教育與發展中心（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1098</Words>
  <Application>Microsoft Office PowerPoint</Application>
  <PresentationFormat>如螢幕大小 (4:3)</PresentationFormat>
  <Paragraphs>106</Paragraphs>
  <Slides>9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110學年度第2學期應屆畢業生  畢業資格審核注意事項  　　 －保險金融管理系</vt:lpstr>
      <vt:lpstr>一、應屆畢業生規定：</vt:lpstr>
      <vt:lpstr>二、畢業自審：</vt:lpstr>
      <vt:lpstr>三、保險系（四日）畢業資格應修學分數：  ◎適用課規：107學年度入學適用</vt:lpstr>
      <vt:lpstr>四、日間部畢業資格審查(畢業門檻)項目：</vt:lpstr>
      <vt:lpstr>五、畢業資格-注意事項－1：</vt:lpstr>
      <vt:lpstr>五、畢業資格-注意事項－２：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2020-10-27T03:06:20Z</dcterms:modified>
</cp:coreProperties>
</file>